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76" r:id="rId4"/>
    <p:sldId id="277" r:id="rId5"/>
    <p:sldId id="295" r:id="rId6"/>
  </p:sldIdLst>
  <p:sldSz cx="12192000" cy="6858000"/>
  <p:notesSz cx="9929813" cy="6799263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45DCFC0-504C-B2BE-A505-CE42CD332117}">
  <a:tblStyle styleId="{F45DCFC0-504C-B2BE-A505-CE42CD332117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538"/>
          </a:xfrm>
          <a:prstGeom prst="rect">
            <a:avLst/>
          </a:prstGeom>
        </p:spPr>
        <p:txBody>
          <a:bodyPr vert="horz" lIns="80293" tIns="40147" rIns="80293" bIns="40147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308" y="0"/>
            <a:ext cx="4302919" cy="341538"/>
          </a:xfrm>
          <a:prstGeom prst="rect">
            <a:avLst/>
          </a:prstGeom>
        </p:spPr>
        <p:txBody>
          <a:bodyPr vert="horz" lIns="80293" tIns="40147" rIns="80293" bIns="40147" rtlCol="0"/>
          <a:lstStyle>
            <a:lvl1pPr algn="r">
              <a:defRPr sz="1100"/>
            </a:lvl1pPr>
          </a:lstStyle>
          <a:p>
            <a:fld id="{AB18CA19-DA94-4B39-83A6-AD77B05CB32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7727"/>
            <a:ext cx="4302919" cy="341537"/>
          </a:xfrm>
          <a:prstGeom prst="rect">
            <a:avLst/>
          </a:prstGeom>
        </p:spPr>
        <p:txBody>
          <a:bodyPr vert="horz" lIns="80293" tIns="40147" rIns="80293" bIns="40147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308" y="6457727"/>
            <a:ext cx="4302919" cy="341537"/>
          </a:xfrm>
          <a:prstGeom prst="rect">
            <a:avLst/>
          </a:prstGeom>
        </p:spPr>
        <p:txBody>
          <a:bodyPr vert="horz" lIns="80293" tIns="40147" rIns="80293" bIns="40147" rtlCol="0" anchor="b"/>
          <a:lstStyle>
            <a:lvl1pPr algn="r">
              <a:defRPr sz="1100"/>
            </a:lvl1pPr>
          </a:lstStyle>
          <a:p>
            <a:fld id="{12799DE6-4272-4CBC-9A47-76672079F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691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00B5E-B33E-4E12-9C13-E716A23C56D8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3775" y="3271838"/>
            <a:ext cx="7943850" cy="2678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795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8084C-CD98-48BF-A14C-500FF3B50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29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Modifier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956824-CD24-4AB7-B284-B82C72008A37}" type="datetimeFigureOut">
              <a:rPr lang="fr-FR"/>
              <a:t>25/05/2023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86D2BE-4A7E-424E-B913-70C77D1E7478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35360" y="412315"/>
            <a:ext cx="1997626" cy="91638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 bwMode="auto">
          <a:xfrm>
            <a:off x="3267870" y="297028"/>
            <a:ext cx="5616624" cy="1538883"/>
          </a:xfrm>
          <a:prstGeom prst="rect">
            <a:avLst/>
          </a:prstGeom>
          <a:noFill/>
          <a:ln w="60325" cmpd="thinThick">
            <a:solidFill>
              <a:schemeClr val="accent5"/>
            </a:solidFill>
            <a:beve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5400" b="1" dirty="0" smtClean="0">
                <a:solidFill>
                  <a:schemeClr val="accent5"/>
                </a:solidFill>
                <a:latin typeface="Unistra A"/>
              </a:rPr>
              <a:t>Fête</a:t>
            </a:r>
            <a:r>
              <a:rPr lang="fr-FR" sz="4000" b="1" dirty="0" smtClean="0">
                <a:solidFill>
                  <a:schemeClr val="accent5"/>
                </a:solidFill>
                <a:latin typeface="Unistra A"/>
              </a:rPr>
              <a:t> </a:t>
            </a:r>
            <a:r>
              <a:rPr lang="fr-FR" sz="4000" b="1" dirty="0">
                <a:solidFill>
                  <a:schemeClr val="accent5"/>
                </a:solidFill>
                <a:latin typeface="Unistra A"/>
              </a:rPr>
              <a:t>DES </a:t>
            </a:r>
            <a:r>
              <a:rPr lang="fr-FR" sz="5400" b="1" dirty="0" err="1" smtClean="0">
                <a:solidFill>
                  <a:schemeClr val="accent5"/>
                </a:solidFill>
                <a:latin typeface="Unistra A"/>
              </a:rPr>
              <a:t>p</a:t>
            </a:r>
            <a:r>
              <a:rPr lang="fr-FR" sz="4000" b="1" dirty="0" err="1" smtClean="0">
                <a:solidFill>
                  <a:schemeClr val="accent5"/>
                </a:solidFill>
                <a:latin typeface="Unistra A"/>
              </a:rPr>
              <a:t>ERSONNELS</a:t>
            </a:r>
            <a:endParaRPr lang="fr-FR" sz="4000" b="1" dirty="0">
              <a:solidFill>
                <a:schemeClr val="accent5"/>
              </a:solidFill>
              <a:latin typeface="Unistra A"/>
            </a:endParaRPr>
          </a:p>
          <a:p>
            <a:pPr algn="ctr">
              <a:defRPr/>
            </a:pPr>
            <a:r>
              <a:rPr lang="fr-FR" sz="4000" b="1" dirty="0" smtClean="0">
                <a:solidFill>
                  <a:schemeClr val="accent5"/>
                </a:solidFill>
                <a:latin typeface="Unistra A"/>
              </a:rPr>
              <a:t>Jeudi </a:t>
            </a:r>
            <a:r>
              <a:rPr lang="fr-FR" sz="4000" b="1" dirty="0">
                <a:solidFill>
                  <a:schemeClr val="accent5"/>
                </a:solidFill>
                <a:latin typeface="Unistra A"/>
              </a:rPr>
              <a:t>1</a:t>
            </a:r>
            <a:r>
              <a:rPr lang="fr-FR" sz="4000" b="1" baseline="30000" dirty="0">
                <a:solidFill>
                  <a:schemeClr val="accent5"/>
                </a:solidFill>
                <a:latin typeface="Unistra A"/>
              </a:rPr>
              <a:t>er</a:t>
            </a:r>
            <a:r>
              <a:rPr lang="fr-FR" sz="4000" b="1" dirty="0">
                <a:solidFill>
                  <a:schemeClr val="accent5"/>
                </a:solidFill>
                <a:latin typeface="Unistra A"/>
              </a:rPr>
              <a:t> juin </a:t>
            </a:r>
            <a:r>
              <a:rPr lang="fr-FR" sz="4000" b="1" dirty="0" smtClean="0">
                <a:solidFill>
                  <a:schemeClr val="accent5"/>
                </a:solidFill>
                <a:latin typeface="Unistra A"/>
              </a:rPr>
              <a:t>2023</a:t>
            </a:r>
            <a:endParaRPr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19378" y="737135"/>
            <a:ext cx="1755411" cy="591567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94814" y="2348880"/>
            <a:ext cx="1154837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200" b="1" i="1" dirty="0" smtClean="0">
                <a:latin typeface="Unistra A"/>
              </a:rPr>
              <a:t>La météo devrait être favorable,</a:t>
            </a:r>
          </a:p>
          <a:p>
            <a:pPr algn="ctr">
              <a:defRPr/>
            </a:pPr>
            <a:r>
              <a:rPr lang="fr-FR" sz="3200" b="1" i="1" dirty="0">
                <a:latin typeface="Unistra A"/>
              </a:rPr>
              <a:t>d</a:t>
            </a:r>
            <a:r>
              <a:rPr lang="fr-FR" sz="3200" b="1" i="1" dirty="0" smtClean="0">
                <a:latin typeface="Unistra A"/>
              </a:rPr>
              <a:t>onc, retrouvons nous sur </a:t>
            </a:r>
            <a:r>
              <a:rPr lang="fr-FR" sz="3200" b="1" i="1" dirty="0">
                <a:latin typeface="Unistra A"/>
              </a:rPr>
              <a:t>les pelouses du campus </a:t>
            </a:r>
            <a:r>
              <a:rPr lang="fr-FR" sz="3200" b="1" i="1" dirty="0" smtClean="0">
                <a:latin typeface="Unistra A"/>
              </a:rPr>
              <a:t>central, rue Descartes.</a:t>
            </a:r>
          </a:p>
          <a:p>
            <a:pPr algn="ctr">
              <a:defRPr/>
            </a:pPr>
            <a:endParaRPr lang="fr-FR" sz="1000" b="1" i="1" dirty="0" smtClean="0">
              <a:latin typeface="Unistra A"/>
            </a:endParaRPr>
          </a:p>
          <a:p>
            <a:pPr algn="ctr">
              <a:defRPr/>
            </a:pPr>
            <a:r>
              <a:rPr lang="fr-FR" sz="3200" b="1" i="1" dirty="0" smtClean="0">
                <a:latin typeface="Unistra A"/>
              </a:rPr>
              <a:t>Les </a:t>
            </a:r>
            <a:r>
              <a:rPr lang="fr-FR" sz="3200" b="1" i="1" dirty="0">
                <a:latin typeface="Unistra A"/>
              </a:rPr>
              <a:t>plans que vous trouverez ci-après sont </a:t>
            </a:r>
            <a:r>
              <a:rPr lang="fr-FR" sz="3200" b="1" i="1" dirty="0" smtClean="0">
                <a:latin typeface="Unistra A"/>
              </a:rPr>
              <a:t>tirés</a:t>
            </a:r>
          </a:p>
          <a:p>
            <a:pPr algn="ctr">
              <a:defRPr/>
            </a:pPr>
            <a:r>
              <a:rPr lang="fr-FR" sz="3200" b="1" i="1" dirty="0" smtClean="0">
                <a:latin typeface="Unistra A"/>
              </a:rPr>
              <a:t>de </a:t>
            </a:r>
            <a:r>
              <a:rPr lang="fr-FR" sz="3200" b="1" i="1" dirty="0">
                <a:latin typeface="Unistra A"/>
              </a:rPr>
              <a:t>notre outil d’organisation</a:t>
            </a:r>
            <a:r>
              <a:rPr lang="fr-FR" sz="3200" b="1" i="1" dirty="0" smtClean="0">
                <a:latin typeface="Unistra A"/>
              </a:rPr>
              <a:t>,</a:t>
            </a:r>
          </a:p>
          <a:p>
            <a:pPr algn="ctr">
              <a:defRPr/>
            </a:pPr>
            <a:endParaRPr lang="fr-FR" sz="1000" b="1" i="1" dirty="0">
              <a:latin typeface="Unistra A"/>
            </a:endParaRPr>
          </a:p>
          <a:p>
            <a:pPr algn="ctr">
              <a:defRPr/>
            </a:pPr>
            <a:r>
              <a:rPr lang="fr-FR" sz="3200" b="1" i="1" dirty="0" smtClean="0">
                <a:latin typeface="Unistra A"/>
              </a:rPr>
              <a:t>ils </a:t>
            </a:r>
            <a:r>
              <a:rPr lang="fr-FR" sz="3200" b="1" i="1" dirty="0">
                <a:latin typeface="Unistra A"/>
              </a:rPr>
              <a:t>vous </a:t>
            </a:r>
            <a:r>
              <a:rPr lang="fr-FR" sz="3200" b="1" i="1" dirty="0" smtClean="0">
                <a:latin typeface="Unistra A"/>
              </a:rPr>
              <a:t>permettent </a:t>
            </a:r>
            <a:r>
              <a:rPr lang="fr-FR" sz="3200" b="1" i="1" dirty="0">
                <a:latin typeface="Unistra A"/>
              </a:rPr>
              <a:t>de repérer par avance les emplacements des </a:t>
            </a:r>
            <a:r>
              <a:rPr lang="fr-FR" sz="3200" b="1" i="1" dirty="0" smtClean="0">
                <a:latin typeface="Unistra A"/>
              </a:rPr>
              <a:t>activités ;</a:t>
            </a:r>
            <a:endParaRPr lang="fr-FR" sz="3200" b="1" i="1" dirty="0">
              <a:latin typeface="Unistra A"/>
            </a:endParaRPr>
          </a:p>
          <a:p>
            <a:pPr algn="ctr">
              <a:defRPr/>
            </a:pPr>
            <a:endParaRPr lang="fr-FR" sz="1000" b="1" i="1" dirty="0" smtClean="0">
              <a:latin typeface="Unistra A"/>
            </a:endParaRPr>
          </a:p>
          <a:p>
            <a:pPr algn="ctr">
              <a:defRPr/>
            </a:pPr>
            <a:r>
              <a:rPr lang="fr-FR" sz="3200" b="1" i="1" dirty="0">
                <a:latin typeface="Unistra A"/>
              </a:rPr>
              <a:t>n</a:t>
            </a:r>
            <a:r>
              <a:rPr lang="fr-FR" sz="3200" b="1" i="1" dirty="0" smtClean="0">
                <a:latin typeface="Unistra A"/>
              </a:rPr>
              <a:t>otez également </a:t>
            </a:r>
            <a:r>
              <a:rPr lang="fr-FR" sz="3200" b="1" i="1" dirty="0">
                <a:latin typeface="Unistra A"/>
              </a:rPr>
              <a:t>les quelques commentaires </a:t>
            </a:r>
            <a:r>
              <a:rPr lang="fr-FR" sz="3200" b="1" i="1" dirty="0" smtClean="0">
                <a:latin typeface="Unistra A"/>
              </a:rPr>
              <a:t>pratico-pratiques</a:t>
            </a:r>
            <a:r>
              <a:rPr lang="fr-FR" sz="3200" b="1" i="1" dirty="0">
                <a:latin typeface="Unistra A"/>
              </a:rPr>
              <a:t>.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8544272" y="6453336"/>
            <a:ext cx="36134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Inutile d’imprimer ces plans, ils seront affichés sur les pelouses</a:t>
            </a:r>
            <a:endParaRPr lang="fr-FR" sz="105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80652483" name="Ellipse 150"/>
          <p:cNvSpPr/>
          <p:nvPr/>
        </p:nvSpPr>
        <p:spPr bwMode="auto">
          <a:xfrm>
            <a:off x="10113489" y="160076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600766013" name="Ellipse 147"/>
          <p:cNvSpPr/>
          <p:nvPr/>
        </p:nvSpPr>
        <p:spPr bwMode="auto">
          <a:xfrm>
            <a:off x="9948388" y="14324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87768830" name="Ellipse 146"/>
          <p:cNvSpPr/>
          <p:nvPr/>
        </p:nvSpPr>
        <p:spPr bwMode="auto">
          <a:xfrm>
            <a:off x="9948388" y="15610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314206602" name="Ellipse 151"/>
          <p:cNvSpPr/>
          <p:nvPr/>
        </p:nvSpPr>
        <p:spPr bwMode="auto">
          <a:xfrm>
            <a:off x="10113489" y="14721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900892521" name="Ellipse 148"/>
          <p:cNvSpPr/>
          <p:nvPr/>
        </p:nvSpPr>
        <p:spPr bwMode="auto">
          <a:xfrm>
            <a:off x="9948388" y="13039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62979597" name="Ellipse 156"/>
          <p:cNvSpPr/>
          <p:nvPr/>
        </p:nvSpPr>
        <p:spPr bwMode="auto">
          <a:xfrm>
            <a:off x="10430989" y="13959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82899365" name="Ellipse 153"/>
          <p:cNvSpPr/>
          <p:nvPr/>
        </p:nvSpPr>
        <p:spPr bwMode="auto">
          <a:xfrm>
            <a:off x="10113489" y="12150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53989602" name="Ellipse 161"/>
          <p:cNvSpPr/>
          <p:nvPr/>
        </p:nvSpPr>
        <p:spPr bwMode="auto">
          <a:xfrm>
            <a:off x="10589738" y="13959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85770939" name="Ellipse 160"/>
          <p:cNvSpPr/>
          <p:nvPr/>
        </p:nvSpPr>
        <p:spPr bwMode="auto">
          <a:xfrm>
            <a:off x="10589738" y="15245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402430526" name="Ellipse 162"/>
          <p:cNvSpPr/>
          <p:nvPr/>
        </p:nvSpPr>
        <p:spPr bwMode="auto">
          <a:xfrm>
            <a:off x="10589738" y="12673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124037798" name="Image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66816" y="106153"/>
            <a:ext cx="11817434" cy="6074978"/>
          </a:xfrm>
          <a:prstGeom prst="rect">
            <a:avLst/>
          </a:prstGeom>
          <a:noFill/>
        </p:spPr>
      </p:pic>
      <p:sp>
        <p:nvSpPr>
          <p:cNvPr id="1089629525" name="Forme libre 46"/>
          <p:cNvSpPr/>
          <p:nvPr/>
        </p:nvSpPr>
        <p:spPr bwMode="auto">
          <a:xfrm>
            <a:off x="4220438" y="3729786"/>
            <a:ext cx="415442" cy="448405"/>
          </a:xfrm>
          <a:custGeom>
            <a:avLst/>
            <a:gdLst>
              <a:gd name="connsiteX0" fmla="*/ 51113 w 448155"/>
              <a:gd name="connsiteY0" fmla="*/ 12032 h 469232"/>
              <a:gd name="connsiteX1" fmla="*/ 51113 w 448155"/>
              <a:gd name="connsiteY1" fmla="*/ 12032 h 469232"/>
              <a:gd name="connsiteX2" fmla="*/ 15018 w 448155"/>
              <a:gd name="connsiteY2" fmla="*/ 108285 h 469232"/>
              <a:gd name="connsiteX3" fmla="*/ 15018 w 448155"/>
              <a:gd name="connsiteY3" fmla="*/ 216569 h 469232"/>
              <a:gd name="connsiteX4" fmla="*/ 51113 w 448155"/>
              <a:gd name="connsiteY4" fmla="*/ 228600 h 469232"/>
              <a:gd name="connsiteX5" fmla="*/ 147366 w 448155"/>
              <a:gd name="connsiteY5" fmla="*/ 348916 h 469232"/>
              <a:gd name="connsiteX6" fmla="*/ 171429 w 448155"/>
              <a:gd name="connsiteY6" fmla="*/ 385011 h 469232"/>
              <a:gd name="connsiteX7" fmla="*/ 183461 w 448155"/>
              <a:gd name="connsiteY7" fmla="*/ 421106 h 469232"/>
              <a:gd name="connsiteX8" fmla="*/ 315808 w 448155"/>
              <a:gd name="connsiteY8" fmla="*/ 469232 h 469232"/>
              <a:gd name="connsiteX9" fmla="*/ 363934 w 448155"/>
              <a:gd name="connsiteY9" fmla="*/ 457200 h 469232"/>
              <a:gd name="connsiteX10" fmla="*/ 412061 w 448155"/>
              <a:gd name="connsiteY10" fmla="*/ 385011 h 469232"/>
              <a:gd name="connsiteX11" fmla="*/ 448155 w 448155"/>
              <a:gd name="connsiteY11" fmla="*/ 348916 h 469232"/>
              <a:gd name="connsiteX12" fmla="*/ 400029 w 448155"/>
              <a:gd name="connsiteY12" fmla="*/ 228600 h 469232"/>
              <a:gd name="connsiteX13" fmla="*/ 375966 w 448155"/>
              <a:gd name="connsiteY13" fmla="*/ 108285 h 469232"/>
              <a:gd name="connsiteX14" fmla="*/ 363934 w 448155"/>
              <a:gd name="connsiteY14" fmla="*/ 72190 h 469232"/>
              <a:gd name="connsiteX15" fmla="*/ 291745 w 448155"/>
              <a:gd name="connsiteY15" fmla="*/ 36095 h 469232"/>
              <a:gd name="connsiteX16" fmla="*/ 147366 w 448155"/>
              <a:gd name="connsiteY16" fmla="*/ 24064 h 469232"/>
              <a:gd name="connsiteX17" fmla="*/ 111271 w 448155"/>
              <a:gd name="connsiteY17" fmla="*/ 0 h 469232"/>
              <a:gd name="connsiteX0" fmla="*/ 104012 w 501054"/>
              <a:gd name="connsiteY0" fmla="*/ 12032 h 469232"/>
              <a:gd name="connsiteX1" fmla="*/ 104012 w 501054"/>
              <a:gd name="connsiteY1" fmla="*/ 12032 h 469232"/>
              <a:gd name="connsiteX2" fmla="*/ 1995 w 501054"/>
              <a:gd name="connsiteY2" fmla="*/ 21849 h 469232"/>
              <a:gd name="connsiteX3" fmla="*/ 67917 w 501054"/>
              <a:gd name="connsiteY3" fmla="*/ 216569 h 469232"/>
              <a:gd name="connsiteX4" fmla="*/ 104012 w 501054"/>
              <a:gd name="connsiteY4" fmla="*/ 228600 h 469232"/>
              <a:gd name="connsiteX5" fmla="*/ 200265 w 501054"/>
              <a:gd name="connsiteY5" fmla="*/ 348916 h 469232"/>
              <a:gd name="connsiteX6" fmla="*/ 224328 w 501054"/>
              <a:gd name="connsiteY6" fmla="*/ 385011 h 469232"/>
              <a:gd name="connsiteX7" fmla="*/ 236360 w 501054"/>
              <a:gd name="connsiteY7" fmla="*/ 421106 h 469232"/>
              <a:gd name="connsiteX8" fmla="*/ 368707 w 501054"/>
              <a:gd name="connsiteY8" fmla="*/ 469232 h 469232"/>
              <a:gd name="connsiteX9" fmla="*/ 416833 w 501054"/>
              <a:gd name="connsiteY9" fmla="*/ 457200 h 469232"/>
              <a:gd name="connsiteX10" fmla="*/ 464960 w 501054"/>
              <a:gd name="connsiteY10" fmla="*/ 385011 h 469232"/>
              <a:gd name="connsiteX11" fmla="*/ 501054 w 501054"/>
              <a:gd name="connsiteY11" fmla="*/ 348916 h 469232"/>
              <a:gd name="connsiteX12" fmla="*/ 452928 w 501054"/>
              <a:gd name="connsiteY12" fmla="*/ 228600 h 469232"/>
              <a:gd name="connsiteX13" fmla="*/ 428865 w 501054"/>
              <a:gd name="connsiteY13" fmla="*/ 108285 h 469232"/>
              <a:gd name="connsiteX14" fmla="*/ 416833 w 501054"/>
              <a:gd name="connsiteY14" fmla="*/ 72190 h 469232"/>
              <a:gd name="connsiteX15" fmla="*/ 344644 w 501054"/>
              <a:gd name="connsiteY15" fmla="*/ 36095 h 469232"/>
              <a:gd name="connsiteX16" fmla="*/ 200265 w 501054"/>
              <a:gd name="connsiteY16" fmla="*/ 24064 h 469232"/>
              <a:gd name="connsiteX17" fmla="*/ 164170 w 501054"/>
              <a:gd name="connsiteY17" fmla="*/ 0 h 469232"/>
              <a:gd name="connsiteX0" fmla="*/ 104165 w 501207"/>
              <a:gd name="connsiteY0" fmla="*/ 12032 h 469232"/>
              <a:gd name="connsiteX1" fmla="*/ 104165 w 501207"/>
              <a:gd name="connsiteY1" fmla="*/ 12032 h 469232"/>
              <a:gd name="connsiteX2" fmla="*/ 2148 w 501207"/>
              <a:gd name="connsiteY2" fmla="*/ 21849 h 469232"/>
              <a:gd name="connsiteX3" fmla="*/ 68070 w 501207"/>
              <a:gd name="connsiteY3" fmla="*/ 216569 h 469232"/>
              <a:gd name="connsiteX4" fmla="*/ 137127 w 501207"/>
              <a:gd name="connsiteY4" fmla="*/ 301388 h 469232"/>
              <a:gd name="connsiteX5" fmla="*/ 200418 w 501207"/>
              <a:gd name="connsiteY5" fmla="*/ 348916 h 469232"/>
              <a:gd name="connsiteX6" fmla="*/ 224481 w 501207"/>
              <a:gd name="connsiteY6" fmla="*/ 385011 h 469232"/>
              <a:gd name="connsiteX7" fmla="*/ 236513 w 501207"/>
              <a:gd name="connsiteY7" fmla="*/ 421106 h 469232"/>
              <a:gd name="connsiteX8" fmla="*/ 368860 w 501207"/>
              <a:gd name="connsiteY8" fmla="*/ 469232 h 469232"/>
              <a:gd name="connsiteX9" fmla="*/ 416986 w 501207"/>
              <a:gd name="connsiteY9" fmla="*/ 457200 h 469232"/>
              <a:gd name="connsiteX10" fmla="*/ 465113 w 501207"/>
              <a:gd name="connsiteY10" fmla="*/ 385011 h 469232"/>
              <a:gd name="connsiteX11" fmla="*/ 501207 w 501207"/>
              <a:gd name="connsiteY11" fmla="*/ 348916 h 469232"/>
              <a:gd name="connsiteX12" fmla="*/ 453081 w 501207"/>
              <a:gd name="connsiteY12" fmla="*/ 228600 h 469232"/>
              <a:gd name="connsiteX13" fmla="*/ 429018 w 501207"/>
              <a:gd name="connsiteY13" fmla="*/ 108285 h 469232"/>
              <a:gd name="connsiteX14" fmla="*/ 416986 w 501207"/>
              <a:gd name="connsiteY14" fmla="*/ 72190 h 469232"/>
              <a:gd name="connsiteX15" fmla="*/ 344797 w 501207"/>
              <a:gd name="connsiteY15" fmla="*/ 36095 h 469232"/>
              <a:gd name="connsiteX16" fmla="*/ 200418 w 501207"/>
              <a:gd name="connsiteY16" fmla="*/ 24064 h 469232"/>
              <a:gd name="connsiteX17" fmla="*/ 164323 w 501207"/>
              <a:gd name="connsiteY17" fmla="*/ 0 h 469232"/>
              <a:gd name="connsiteX0" fmla="*/ 104165 w 501207"/>
              <a:gd name="connsiteY0" fmla="*/ 12032 h 458693"/>
              <a:gd name="connsiteX1" fmla="*/ 104165 w 501207"/>
              <a:gd name="connsiteY1" fmla="*/ 12032 h 458693"/>
              <a:gd name="connsiteX2" fmla="*/ 2148 w 501207"/>
              <a:gd name="connsiteY2" fmla="*/ 21849 h 458693"/>
              <a:gd name="connsiteX3" fmla="*/ 68070 w 501207"/>
              <a:gd name="connsiteY3" fmla="*/ 216569 h 458693"/>
              <a:gd name="connsiteX4" fmla="*/ 137127 w 501207"/>
              <a:gd name="connsiteY4" fmla="*/ 301388 h 458693"/>
              <a:gd name="connsiteX5" fmla="*/ 200418 w 501207"/>
              <a:gd name="connsiteY5" fmla="*/ 348916 h 458693"/>
              <a:gd name="connsiteX6" fmla="*/ 224481 w 501207"/>
              <a:gd name="connsiteY6" fmla="*/ 385011 h 458693"/>
              <a:gd name="connsiteX7" fmla="*/ 236513 w 501207"/>
              <a:gd name="connsiteY7" fmla="*/ 421106 h 458693"/>
              <a:gd name="connsiteX8" fmla="*/ 335900 w 501207"/>
              <a:gd name="connsiteY8" fmla="*/ 437387 h 458693"/>
              <a:gd name="connsiteX9" fmla="*/ 416986 w 501207"/>
              <a:gd name="connsiteY9" fmla="*/ 457200 h 458693"/>
              <a:gd name="connsiteX10" fmla="*/ 465113 w 501207"/>
              <a:gd name="connsiteY10" fmla="*/ 385011 h 458693"/>
              <a:gd name="connsiteX11" fmla="*/ 501207 w 501207"/>
              <a:gd name="connsiteY11" fmla="*/ 348916 h 458693"/>
              <a:gd name="connsiteX12" fmla="*/ 453081 w 501207"/>
              <a:gd name="connsiteY12" fmla="*/ 228600 h 458693"/>
              <a:gd name="connsiteX13" fmla="*/ 429018 w 501207"/>
              <a:gd name="connsiteY13" fmla="*/ 108285 h 458693"/>
              <a:gd name="connsiteX14" fmla="*/ 416986 w 501207"/>
              <a:gd name="connsiteY14" fmla="*/ 72190 h 458693"/>
              <a:gd name="connsiteX15" fmla="*/ 344797 w 501207"/>
              <a:gd name="connsiteY15" fmla="*/ 36095 h 458693"/>
              <a:gd name="connsiteX16" fmla="*/ 200418 w 501207"/>
              <a:gd name="connsiteY16" fmla="*/ 24064 h 458693"/>
              <a:gd name="connsiteX17" fmla="*/ 164323 w 501207"/>
              <a:gd name="connsiteY17" fmla="*/ 0 h 458693"/>
              <a:gd name="connsiteX0" fmla="*/ 104165 w 501207"/>
              <a:gd name="connsiteY0" fmla="*/ 12032 h 437387"/>
              <a:gd name="connsiteX1" fmla="*/ 104165 w 501207"/>
              <a:gd name="connsiteY1" fmla="*/ 12032 h 437387"/>
              <a:gd name="connsiteX2" fmla="*/ 2148 w 501207"/>
              <a:gd name="connsiteY2" fmla="*/ 21849 h 437387"/>
              <a:gd name="connsiteX3" fmla="*/ 68070 w 501207"/>
              <a:gd name="connsiteY3" fmla="*/ 216569 h 437387"/>
              <a:gd name="connsiteX4" fmla="*/ 137127 w 501207"/>
              <a:gd name="connsiteY4" fmla="*/ 301388 h 437387"/>
              <a:gd name="connsiteX5" fmla="*/ 200418 w 501207"/>
              <a:gd name="connsiteY5" fmla="*/ 348916 h 437387"/>
              <a:gd name="connsiteX6" fmla="*/ 224481 w 501207"/>
              <a:gd name="connsiteY6" fmla="*/ 385011 h 437387"/>
              <a:gd name="connsiteX7" fmla="*/ 236513 w 501207"/>
              <a:gd name="connsiteY7" fmla="*/ 421106 h 437387"/>
              <a:gd name="connsiteX8" fmla="*/ 335900 w 501207"/>
              <a:gd name="connsiteY8" fmla="*/ 437387 h 437387"/>
              <a:gd name="connsiteX9" fmla="*/ 411493 w 501207"/>
              <a:gd name="connsiteY9" fmla="*/ 388962 h 437387"/>
              <a:gd name="connsiteX10" fmla="*/ 465113 w 501207"/>
              <a:gd name="connsiteY10" fmla="*/ 385011 h 437387"/>
              <a:gd name="connsiteX11" fmla="*/ 501207 w 501207"/>
              <a:gd name="connsiteY11" fmla="*/ 348916 h 437387"/>
              <a:gd name="connsiteX12" fmla="*/ 453081 w 501207"/>
              <a:gd name="connsiteY12" fmla="*/ 228600 h 437387"/>
              <a:gd name="connsiteX13" fmla="*/ 429018 w 501207"/>
              <a:gd name="connsiteY13" fmla="*/ 108285 h 437387"/>
              <a:gd name="connsiteX14" fmla="*/ 416986 w 501207"/>
              <a:gd name="connsiteY14" fmla="*/ 72190 h 437387"/>
              <a:gd name="connsiteX15" fmla="*/ 344797 w 501207"/>
              <a:gd name="connsiteY15" fmla="*/ 36095 h 437387"/>
              <a:gd name="connsiteX16" fmla="*/ 200418 w 501207"/>
              <a:gd name="connsiteY16" fmla="*/ 24064 h 437387"/>
              <a:gd name="connsiteX17" fmla="*/ 164323 w 501207"/>
              <a:gd name="connsiteY17" fmla="*/ 0 h 437387"/>
              <a:gd name="connsiteX0" fmla="*/ 104165 w 501207"/>
              <a:gd name="connsiteY0" fmla="*/ 12032 h 421648"/>
              <a:gd name="connsiteX1" fmla="*/ 104165 w 501207"/>
              <a:gd name="connsiteY1" fmla="*/ 12032 h 421648"/>
              <a:gd name="connsiteX2" fmla="*/ 2148 w 501207"/>
              <a:gd name="connsiteY2" fmla="*/ 21849 h 421648"/>
              <a:gd name="connsiteX3" fmla="*/ 68070 w 501207"/>
              <a:gd name="connsiteY3" fmla="*/ 216569 h 421648"/>
              <a:gd name="connsiteX4" fmla="*/ 137127 w 501207"/>
              <a:gd name="connsiteY4" fmla="*/ 301388 h 421648"/>
              <a:gd name="connsiteX5" fmla="*/ 200418 w 501207"/>
              <a:gd name="connsiteY5" fmla="*/ 348916 h 421648"/>
              <a:gd name="connsiteX6" fmla="*/ 224481 w 501207"/>
              <a:gd name="connsiteY6" fmla="*/ 385011 h 421648"/>
              <a:gd name="connsiteX7" fmla="*/ 236513 w 501207"/>
              <a:gd name="connsiteY7" fmla="*/ 421106 h 421648"/>
              <a:gd name="connsiteX8" fmla="*/ 302939 w 501207"/>
              <a:gd name="connsiteY8" fmla="*/ 410091 h 421648"/>
              <a:gd name="connsiteX9" fmla="*/ 411493 w 501207"/>
              <a:gd name="connsiteY9" fmla="*/ 388962 h 421648"/>
              <a:gd name="connsiteX10" fmla="*/ 465113 w 501207"/>
              <a:gd name="connsiteY10" fmla="*/ 385011 h 421648"/>
              <a:gd name="connsiteX11" fmla="*/ 501207 w 501207"/>
              <a:gd name="connsiteY11" fmla="*/ 348916 h 421648"/>
              <a:gd name="connsiteX12" fmla="*/ 453081 w 501207"/>
              <a:gd name="connsiteY12" fmla="*/ 228600 h 421648"/>
              <a:gd name="connsiteX13" fmla="*/ 429018 w 501207"/>
              <a:gd name="connsiteY13" fmla="*/ 108285 h 421648"/>
              <a:gd name="connsiteX14" fmla="*/ 416986 w 501207"/>
              <a:gd name="connsiteY14" fmla="*/ 72190 h 421648"/>
              <a:gd name="connsiteX15" fmla="*/ 344797 w 501207"/>
              <a:gd name="connsiteY15" fmla="*/ 36095 h 421648"/>
              <a:gd name="connsiteX16" fmla="*/ 200418 w 501207"/>
              <a:gd name="connsiteY16" fmla="*/ 24064 h 421648"/>
              <a:gd name="connsiteX17" fmla="*/ 164323 w 501207"/>
              <a:gd name="connsiteY17" fmla="*/ 0 h 421648"/>
              <a:gd name="connsiteX0" fmla="*/ 105177 w 502219"/>
              <a:gd name="connsiteY0" fmla="*/ 12032 h 421648"/>
              <a:gd name="connsiteX1" fmla="*/ 105177 w 502219"/>
              <a:gd name="connsiteY1" fmla="*/ 12032 h 421648"/>
              <a:gd name="connsiteX2" fmla="*/ 3160 w 502219"/>
              <a:gd name="connsiteY2" fmla="*/ 21849 h 421648"/>
              <a:gd name="connsiteX3" fmla="*/ 36121 w 502219"/>
              <a:gd name="connsiteY3" fmla="*/ 161978 h 421648"/>
              <a:gd name="connsiteX4" fmla="*/ 138139 w 502219"/>
              <a:gd name="connsiteY4" fmla="*/ 301388 h 421648"/>
              <a:gd name="connsiteX5" fmla="*/ 201430 w 502219"/>
              <a:gd name="connsiteY5" fmla="*/ 348916 h 421648"/>
              <a:gd name="connsiteX6" fmla="*/ 225493 w 502219"/>
              <a:gd name="connsiteY6" fmla="*/ 385011 h 421648"/>
              <a:gd name="connsiteX7" fmla="*/ 237525 w 502219"/>
              <a:gd name="connsiteY7" fmla="*/ 421106 h 421648"/>
              <a:gd name="connsiteX8" fmla="*/ 303951 w 502219"/>
              <a:gd name="connsiteY8" fmla="*/ 410091 h 421648"/>
              <a:gd name="connsiteX9" fmla="*/ 412505 w 502219"/>
              <a:gd name="connsiteY9" fmla="*/ 388962 h 421648"/>
              <a:gd name="connsiteX10" fmla="*/ 466125 w 502219"/>
              <a:gd name="connsiteY10" fmla="*/ 385011 h 421648"/>
              <a:gd name="connsiteX11" fmla="*/ 502219 w 502219"/>
              <a:gd name="connsiteY11" fmla="*/ 348916 h 421648"/>
              <a:gd name="connsiteX12" fmla="*/ 454093 w 502219"/>
              <a:gd name="connsiteY12" fmla="*/ 228600 h 421648"/>
              <a:gd name="connsiteX13" fmla="*/ 430030 w 502219"/>
              <a:gd name="connsiteY13" fmla="*/ 108285 h 421648"/>
              <a:gd name="connsiteX14" fmla="*/ 417998 w 502219"/>
              <a:gd name="connsiteY14" fmla="*/ 72190 h 421648"/>
              <a:gd name="connsiteX15" fmla="*/ 345809 w 502219"/>
              <a:gd name="connsiteY15" fmla="*/ 36095 h 421648"/>
              <a:gd name="connsiteX16" fmla="*/ 201430 w 502219"/>
              <a:gd name="connsiteY16" fmla="*/ 24064 h 421648"/>
              <a:gd name="connsiteX17" fmla="*/ 165335 w 502219"/>
              <a:gd name="connsiteY17" fmla="*/ 0 h 421648"/>
              <a:gd name="connsiteX0" fmla="*/ 104884 w 501926"/>
              <a:gd name="connsiteY0" fmla="*/ 12032 h 421648"/>
              <a:gd name="connsiteX1" fmla="*/ 104884 w 501926"/>
              <a:gd name="connsiteY1" fmla="*/ 12032 h 421648"/>
              <a:gd name="connsiteX2" fmla="*/ 2867 w 501926"/>
              <a:gd name="connsiteY2" fmla="*/ 21849 h 421648"/>
              <a:gd name="connsiteX3" fmla="*/ 35828 w 501926"/>
              <a:gd name="connsiteY3" fmla="*/ 161978 h 421648"/>
              <a:gd name="connsiteX4" fmla="*/ 115872 w 501926"/>
              <a:gd name="connsiteY4" fmla="*/ 274092 h 421648"/>
              <a:gd name="connsiteX5" fmla="*/ 201137 w 501926"/>
              <a:gd name="connsiteY5" fmla="*/ 348916 h 421648"/>
              <a:gd name="connsiteX6" fmla="*/ 225200 w 501926"/>
              <a:gd name="connsiteY6" fmla="*/ 385011 h 421648"/>
              <a:gd name="connsiteX7" fmla="*/ 237232 w 501926"/>
              <a:gd name="connsiteY7" fmla="*/ 421106 h 421648"/>
              <a:gd name="connsiteX8" fmla="*/ 303658 w 501926"/>
              <a:gd name="connsiteY8" fmla="*/ 410091 h 421648"/>
              <a:gd name="connsiteX9" fmla="*/ 412212 w 501926"/>
              <a:gd name="connsiteY9" fmla="*/ 388962 h 421648"/>
              <a:gd name="connsiteX10" fmla="*/ 465832 w 501926"/>
              <a:gd name="connsiteY10" fmla="*/ 385011 h 421648"/>
              <a:gd name="connsiteX11" fmla="*/ 501926 w 501926"/>
              <a:gd name="connsiteY11" fmla="*/ 348916 h 421648"/>
              <a:gd name="connsiteX12" fmla="*/ 453800 w 501926"/>
              <a:gd name="connsiteY12" fmla="*/ 228600 h 421648"/>
              <a:gd name="connsiteX13" fmla="*/ 429737 w 501926"/>
              <a:gd name="connsiteY13" fmla="*/ 108285 h 421648"/>
              <a:gd name="connsiteX14" fmla="*/ 417705 w 501926"/>
              <a:gd name="connsiteY14" fmla="*/ 72190 h 421648"/>
              <a:gd name="connsiteX15" fmla="*/ 345516 w 501926"/>
              <a:gd name="connsiteY15" fmla="*/ 36095 h 421648"/>
              <a:gd name="connsiteX16" fmla="*/ 201137 w 501926"/>
              <a:gd name="connsiteY16" fmla="*/ 24064 h 421648"/>
              <a:gd name="connsiteX17" fmla="*/ 165042 w 501926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417704 w 501925"/>
              <a:gd name="connsiteY14" fmla="*/ 72190 h 421648"/>
              <a:gd name="connsiteX15" fmla="*/ 345515 w 501925"/>
              <a:gd name="connsiteY15" fmla="*/ 36095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395730 w 501925"/>
              <a:gd name="connsiteY14" fmla="*/ 76739 h 421648"/>
              <a:gd name="connsiteX15" fmla="*/ 345515 w 501925"/>
              <a:gd name="connsiteY15" fmla="*/ 36095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395730 w 501925"/>
              <a:gd name="connsiteY14" fmla="*/ 76739 h 421648"/>
              <a:gd name="connsiteX15" fmla="*/ 312554 w 501925"/>
              <a:gd name="connsiteY15" fmla="*/ 31546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633 w 501675"/>
              <a:gd name="connsiteY0" fmla="*/ 12032 h 421648"/>
              <a:gd name="connsiteX1" fmla="*/ 104633 w 501675"/>
              <a:gd name="connsiteY1" fmla="*/ 12032 h 421648"/>
              <a:gd name="connsiteX2" fmla="*/ 2616 w 501675"/>
              <a:gd name="connsiteY2" fmla="*/ 21849 h 421648"/>
              <a:gd name="connsiteX3" fmla="*/ 35577 w 501675"/>
              <a:gd name="connsiteY3" fmla="*/ 161978 h 421648"/>
              <a:gd name="connsiteX4" fmla="*/ 93647 w 501675"/>
              <a:gd name="connsiteY4" fmla="*/ 305937 h 421648"/>
              <a:gd name="connsiteX5" fmla="*/ 162431 w 501675"/>
              <a:gd name="connsiteY5" fmla="*/ 335269 h 421648"/>
              <a:gd name="connsiteX6" fmla="*/ 224949 w 501675"/>
              <a:gd name="connsiteY6" fmla="*/ 385011 h 421648"/>
              <a:gd name="connsiteX7" fmla="*/ 236981 w 501675"/>
              <a:gd name="connsiteY7" fmla="*/ 421106 h 421648"/>
              <a:gd name="connsiteX8" fmla="*/ 303407 w 501675"/>
              <a:gd name="connsiteY8" fmla="*/ 410091 h 421648"/>
              <a:gd name="connsiteX9" fmla="*/ 411961 w 501675"/>
              <a:gd name="connsiteY9" fmla="*/ 388962 h 421648"/>
              <a:gd name="connsiteX10" fmla="*/ 465581 w 501675"/>
              <a:gd name="connsiteY10" fmla="*/ 385011 h 421648"/>
              <a:gd name="connsiteX11" fmla="*/ 501675 w 501675"/>
              <a:gd name="connsiteY11" fmla="*/ 348916 h 421648"/>
              <a:gd name="connsiteX12" fmla="*/ 453549 w 501675"/>
              <a:gd name="connsiteY12" fmla="*/ 228600 h 421648"/>
              <a:gd name="connsiteX13" fmla="*/ 429486 w 501675"/>
              <a:gd name="connsiteY13" fmla="*/ 108285 h 421648"/>
              <a:gd name="connsiteX14" fmla="*/ 395480 w 501675"/>
              <a:gd name="connsiteY14" fmla="*/ 76739 h 421648"/>
              <a:gd name="connsiteX15" fmla="*/ 312304 w 501675"/>
              <a:gd name="connsiteY15" fmla="*/ 31546 h 421648"/>
              <a:gd name="connsiteX16" fmla="*/ 200886 w 501675"/>
              <a:gd name="connsiteY16" fmla="*/ 24064 h 421648"/>
              <a:gd name="connsiteX17" fmla="*/ 164791 w 501675"/>
              <a:gd name="connsiteY17" fmla="*/ 0 h 421648"/>
              <a:gd name="connsiteX0" fmla="*/ 104633 w 501675"/>
              <a:gd name="connsiteY0" fmla="*/ 12032 h 421648"/>
              <a:gd name="connsiteX1" fmla="*/ 104633 w 501675"/>
              <a:gd name="connsiteY1" fmla="*/ 12032 h 421648"/>
              <a:gd name="connsiteX2" fmla="*/ 2616 w 501675"/>
              <a:gd name="connsiteY2" fmla="*/ 21849 h 421648"/>
              <a:gd name="connsiteX3" fmla="*/ 35577 w 501675"/>
              <a:gd name="connsiteY3" fmla="*/ 161978 h 421648"/>
              <a:gd name="connsiteX4" fmla="*/ 93647 w 501675"/>
              <a:gd name="connsiteY4" fmla="*/ 305937 h 421648"/>
              <a:gd name="connsiteX5" fmla="*/ 129469 w 501675"/>
              <a:gd name="connsiteY5" fmla="*/ 371663 h 421648"/>
              <a:gd name="connsiteX6" fmla="*/ 224949 w 501675"/>
              <a:gd name="connsiteY6" fmla="*/ 385011 h 421648"/>
              <a:gd name="connsiteX7" fmla="*/ 236981 w 501675"/>
              <a:gd name="connsiteY7" fmla="*/ 421106 h 421648"/>
              <a:gd name="connsiteX8" fmla="*/ 303407 w 501675"/>
              <a:gd name="connsiteY8" fmla="*/ 410091 h 421648"/>
              <a:gd name="connsiteX9" fmla="*/ 411961 w 501675"/>
              <a:gd name="connsiteY9" fmla="*/ 388962 h 421648"/>
              <a:gd name="connsiteX10" fmla="*/ 465581 w 501675"/>
              <a:gd name="connsiteY10" fmla="*/ 385011 h 421648"/>
              <a:gd name="connsiteX11" fmla="*/ 501675 w 501675"/>
              <a:gd name="connsiteY11" fmla="*/ 348916 h 421648"/>
              <a:gd name="connsiteX12" fmla="*/ 453549 w 501675"/>
              <a:gd name="connsiteY12" fmla="*/ 228600 h 421648"/>
              <a:gd name="connsiteX13" fmla="*/ 429486 w 501675"/>
              <a:gd name="connsiteY13" fmla="*/ 108285 h 421648"/>
              <a:gd name="connsiteX14" fmla="*/ 395480 w 501675"/>
              <a:gd name="connsiteY14" fmla="*/ 76739 h 421648"/>
              <a:gd name="connsiteX15" fmla="*/ 312304 w 501675"/>
              <a:gd name="connsiteY15" fmla="*/ 31546 h 421648"/>
              <a:gd name="connsiteX16" fmla="*/ 200886 w 501675"/>
              <a:gd name="connsiteY16" fmla="*/ 24064 h 421648"/>
              <a:gd name="connsiteX17" fmla="*/ 164791 w 501675"/>
              <a:gd name="connsiteY17" fmla="*/ 0 h 421648"/>
              <a:gd name="connsiteX0" fmla="*/ 104633 w 501675"/>
              <a:gd name="connsiteY0" fmla="*/ 12032 h 448656"/>
              <a:gd name="connsiteX1" fmla="*/ 104633 w 501675"/>
              <a:gd name="connsiteY1" fmla="*/ 12032 h 448656"/>
              <a:gd name="connsiteX2" fmla="*/ 2616 w 501675"/>
              <a:gd name="connsiteY2" fmla="*/ 21849 h 448656"/>
              <a:gd name="connsiteX3" fmla="*/ 35577 w 501675"/>
              <a:gd name="connsiteY3" fmla="*/ 161978 h 448656"/>
              <a:gd name="connsiteX4" fmla="*/ 93647 w 501675"/>
              <a:gd name="connsiteY4" fmla="*/ 305937 h 448656"/>
              <a:gd name="connsiteX5" fmla="*/ 129469 w 501675"/>
              <a:gd name="connsiteY5" fmla="*/ 371663 h 448656"/>
              <a:gd name="connsiteX6" fmla="*/ 224949 w 501675"/>
              <a:gd name="connsiteY6" fmla="*/ 385011 h 448656"/>
              <a:gd name="connsiteX7" fmla="*/ 193033 w 501675"/>
              <a:gd name="connsiteY7" fmla="*/ 448402 h 448656"/>
              <a:gd name="connsiteX8" fmla="*/ 303407 w 501675"/>
              <a:gd name="connsiteY8" fmla="*/ 410091 h 448656"/>
              <a:gd name="connsiteX9" fmla="*/ 411961 w 501675"/>
              <a:gd name="connsiteY9" fmla="*/ 388962 h 448656"/>
              <a:gd name="connsiteX10" fmla="*/ 465581 w 501675"/>
              <a:gd name="connsiteY10" fmla="*/ 385011 h 448656"/>
              <a:gd name="connsiteX11" fmla="*/ 501675 w 501675"/>
              <a:gd name="connsiteY11" fmla="*/ 348916 h 448656"/>
              <a:gd name="connsiteX12" fmla="*/ 453549 w 501675"/>
              <a:gd name="connsiteY12" fmla="*/ 228600 h 448656"/>
              <a:gd name="connsiteX13" fmla="*/ 429486 w 501675"/>
              <a:gd name="connsiteY13" fmla="*/ 108285 h 448656"/>
              <a:gd name="connsiteX14" fmla="*/ 395480 w 501675"/>
              <a:gd name="connsiteY14" fmla="*/ 76739 h 448656"/>
              <a:gd name="connsiteX15" fmla="*/ 312304 w 501675"/>
              <a:gd name="connsiteY15" fmla="*/ 31546 h 448656"/>
              <a:gd name="connsiteX16" fmla="*/ 200886 w 501675"/>
              <a:gd name="connsiteY16" fmla="*/ 24064 h 448656"/>
              <a:gd name="connsiteX17" fmla="*/ 164791 w 501675"/>
              <a:gd name="connsiteY17" fmla="*/ 0 h 448656"/>
              <a:gd name="connsiteX0" fmla="*/ 104633 w 501675"/>
              <a:gd name="connsiteY0" fmla="*/ 12032 h 448406"/>
              <a:gd name="connsiteX1" fmla="*/ 104633 w 501675"/>
              <a:gd name="connsiteY1" fmla="*/ 12032 h 448406"/>
              <a:gd name="connsiteX2" fmla="*/ 2616 w 501675"/>
              <a:gd name="connsiteY2" fmla="*/ 21849 h 448406"/>
              <a:gd name="connsiteX3" fmla="*/ 35577 w 501675"/>
              <a:gd name="connsiteY3" fmla="*/ 161978 h 448406"/>
              <a:gd name="connsiteX4" fmla="*/ 93647 w 501675"/>
              <a:gd name="connsiteY4" fmla="*/ 305937 h 448406"/>
              <a:gd name="connsiteX5" fmla="*/ 129469 w 501675"/>
              <a:gd name="connsiteY5" fmla="*/ 371663 h 448406"/>
              <a:gd name="connsiteX6" fmla="*/ 170013 w 501675"/>
              <a:gd name="connsiteY6" fmla="*/ 412307 h 448406"/>
              <a:gd name="connsiteX7" fmla="*/ 193033 w 501675"/>
              <a:gd name="connsiteY7" fmla="*/ 448402 h 448406"/>
              <a:gd name="connsiteX8" fmla="*/ 303407 w 501675"/>
              <a:gd name="connsiteY8" fmla="*/ 410091 h 448406"/>
              <a:gd name="connsiteX9" fmla="*/ 411961 w 501675"/>
              <a:gd name="connsiteY9" fmla="*/ 388962 h 448406"/>
              <a:gd name="connsiteX10" fmla="*/ 465581 w 501675"/>
              <a:gd name="connsiteY10" fmla="*/ 385011 h 448406"/>
              <a:gd name="connsiteX11" fmla="*/ 501675 w 501675"/>
              <a:gd name="connsiteY11" fmla="*/ 348916 h 448406"/>
              <a:gd name="connsiteX12" fmla="*/ 453549 w 501675"/>
              <a:gd name="connsiteY12" fmla="*/ 228600 h 448406"/>
              <a:gd name="connsiteX13" fmla="*/ 429486 w 501675"/>
              <a:gd name="connsiteY13" fmla="*/ 108285 h 448406"/>
              <a:gd name="connsiteX14" fmla="*/ 395480 w 501675"/>
              <a:gd name="connsiteY14" fmla="*/ 76739 h 448406"/>
              <a:gd name="connsiteX15" fmla="*/ 312304 w 501675"/>
              <a:gd name="connsiteY15" fmla="*/ 31546 h 448406"/>
              <a:gd name="connsiteX16" fmla="*/ 200886 w 501675"/>
              <a:gd name="connsiteY16" fmla="*/ 24064 h 448406"/>
              <a:gd name="connsiteX17" fmla="*/ 164791 w 501675"/>
              <a:gd name="connsiteY17" fmla="*/ 0 h 44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1675" h="448406" extrusionOk="0">
                <a:moveTo>
                  <a:pt x="104633" y="12032"/>
                </a:moveTo>
                <a:lnTo>
                  <a:pt x="104633" y="12032"/>
                </a:lnTo>
                <a:cubicBezTo>
                  <a:pt x="87630" y="13668"/>
                  <a:pt x="14125" y="-3142"/>
                  <a:pt x="2616" y="21849"/>
                </a:cubicBezTo>
                <a:cubicBezTo>
                  <a:pt x="-8893" y="46840"/>
                  <a:pt x="20405" y="114630"/>
                  <a:pt x="35577" y="161978"/>
                </a:cubicBezTo>
                <a:cubicBezTo>
                  <a:pt x="50749" y="209326"/>
                  <a:pt x="81615" y="301927"/>
                  <a:pt x="93647" y="305937"/>
                </a:cubicBezTo>
                <a:cubicBezTo>
                  <a:pt x="162223" y="374513"/>
                  <a:pt x="116741" y="353935"/>
                  <a:pt x="129469" y="371663"/>
                </a:cubicBezTo>
                <a:cubicBezTo>
                  <a:pt x="142197" y="389391"/>
                  <a:pt x="159419" y="399517"/>
                  <a:pt x="170013" y="412307"/>
                </a:cubicBezTo>
                <a:cubicBezTo>
                  <a:pt x="180607" y="425097"/>
                  <a:pt x="170801" y="448771"/>
                  <a:pt x="193033" y="448402"/>
                </a:cubicBezTo>
                <a:cubicBezTo>
                  <a:pt x="215265" y="448033"/>
                  <a:pt x="277992" y="403737"/>
                  <a:pt x="303407" y="410091"/>
                </a:cubicBezTo>
                <a:cubicBezTo>
                  <a:pt x="319449" y="406080"/>
                  <a:pt x="384932" y="393142"/>
                  <a:pt x="411961" y="388962"/>
                </a:cubicBezTo>
                <a:cubicBezTo>
                  <a:pt x="438990" y="384782"/>
                  <a:pt x="450629" y="391685"/>
                  <a:pt x="465581" y="385011"/>
                </a:cubicBezTo>
                <a:cubicBezTo>
                  <a:pt x="480533" y="378337"/>
                  <a:pt x="489644" y="360948"/>
                  <a:pt x="501675" y="348916"/>
                </a:cubicBezTo>
                <a:cubicBezTo>
                  <a:pt x="471940" y="259712"/>
                  <a:pt x="488955" y="299414"/>
                  <a:pt x="453549" y="228600"/>
                </a:cubicBezTo>
                <a:cubicBezTo>
                  <a:pt x="444096" y="171885"/>
                  <a:pt x="439164" y="133595"/>
                  <a:pt x="429486" y="108285"/>
                </a:cubicBezTo>
                <a:cubicBezTo>
                  <a:pt x="419808" y="82975"/>
                  <a:pt x="415010" y="89529"/>
                  <a:pt x="395480" y="76739"/>
                </a:cubicBezTo>
                <a:cubicBezTo>
                  <a:pt x="375950" y="63949"/>
                  <a:pt x="344736" y="40325"/>
                  <a:pt x="312304" y="31546"/>
                </a:cubicBezTo>
                <a:cubicBezTo>
                  <a:pt x="279872" y="22767"/>
                  <a:pt x="260338" y="-5663"/>
                  <a:pt x="200886" y="24064"/>
                </a:cubicBezTo>
                <a:lnTo>
                  <a:pt x="164791" y="0"/>
                </a:ln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305612235" name="Forme libre 47"/>
          <p:cNvSpPr/>
          <p:nvPr/>
        </p:nvSpPr>
        <p:spPr bwMode="auto">
          <a:xfrm>
            <a:off x="4373940" y="4162565"/>
            <a:ext cx="286602" cy="523163"/>
          </a:xfrm>
          <a:custGeom>
            <a:avLst/>
            <a:gdLst>
              <a:gd name="connsiteX0" fmla="*/ 4549 w 286603"/>
              <a:gd name="connsiteY0" fmla="*/ 72788 h 523164"/>
              <a:gd name="connsiteX1" fmla="*/ 4549 w 286603"/>
              <a:gd name="connsiteY1" fmla="*/ 150126 h 523164"/>
              <a:gd name="connsiteX2" fmla="*/ 0 w 286603"/>
              <a:gd name="connsiteY2" fmla="*/ 232012 h 523164"/>
              <a:gd name="connsiteX3" fmla="*/ 4549 w 286603"/>
              <a:gd name="connsiteY3" fmla="*/ 341194 h 523164"/>
              <a:gd name="connsiteX4" fmla="*/ 18197 w 286603"/>
              <a:gd name="connsiteY4" fmla="*/ 413982 h 523164"/>
              <a:gd name="connsiteX5" fmla="*/ 50042 w 286603"/>
              <a:gd name="connsiteY5" fmla="*/ 477672 h 523164"/>
              <a:gd name="connsiteX6" fmla="*/ 104633 w 286603"/>
              <a:gd name="connsiteY6" fmla="*/ 509517 h 523164"/>
              <a:gd name="connsiteX7" fmla="*/ 168322 w 286603"/>
              <a:gd name="connsiteY7" fmla="*/ 523164 h 523164"/>
              <a:gd name="connsiteX8" fmla="*/ 232012 w 286603"/>
              <a:gd name="connsiteY8" fmla="*/ 486770 h 523164"/>
              <a:gd name="connsiteX9" fmla="*/ 259308 w 286603"/>
              <a:gd name="connsiteY9" fmla="*/ 413982 h 523164"/>
              <a:gd name="connsiteX10" fmla="*/ 263857 w 286603"/>
              <a:gd name="connsiteY10" fmla="*/ 341194 h 523164"/>
              <a:gd name="connsiteX11" fmla="*/ 277505 w 286603"/>
              <a:gd name="connsiteY11" fmla="*/ 241111 h 523164"/>
              <a:gd name="connsiteX12" fmla="*/ 286603 w 286603"/>
              <a:gd name="connsiteY12" fmla="*/ 150126 h 523164"/>
              <a:gd name="connsiteX13" fmla="*/ 277505 w 286603"/>
              <a:gd name="connsiteY13" fmla="*/ 72788 h 523164"/>
              <a:gd name="connsiteX14" fmla="*/ 272955 w 286603"/>
              <a:gd name="connsiteY14" fmla="*/ 0 h 523164"/>
              <a:gd name="connsiteX15" fmla="*/ 104633 w 286603"/>
              <a:gd name="connsiteY15" fmla="*/ 59140 h 523164"/>
              <a:gd name="connsiteX16" fmla="*/ 4549 w 286603"/>
              <a:gd name="connsiteY16" fmla="*/ 72788 h 523164"/>
              <a:gd name="connsiteX0" fmla="*/ 13647 w 286603"/>
              <a:gd name="connsiteY0" fmla="*/ 90985 h 523164"/>
              <a:gd name="connsiteX1" fmla="*/ 4549 w 286603"/>
              <a:gd name="connsiteY1" fmla="*/ 150126 h 523164"/>
              <a:gd name="connsiteX2" fmla="*/ 0 w 286603"/>
              <a:gd name="connsiteY2" fmla="*/ 232012 h 523164"/>
              <a:gd name="connsiteX3" fmla="*/ 4549 w 286603"/>
              <a:gd name="connsiteY3" fmla="*/ 341194 h 523164"/>
              <a:gd name="connsiteX4" fmla="*/ 18197 w 286603"/>
              <a:gd name="connsiteY4" fmla="*/ 413982 h 523164"/>
              <a:gd name="connsiteX5" fmla="*/ 50042 w 286603"/>
              <a:gd name="connsiteY5" fmla="*/ 477672 h 523164"/>
              <a:gd name="connsiteX6" fmla="*/ 104633 w 286603"/>
              <a:gd name="connsiteY6" fmla="*/ 509517 h 523164"/>
              <a:gd name="connsiteX7" fmla="*/ 168322 w 286603"/>
              <a:gd name="connsiteY7" fmla="*/ 523164 h 523164"/>
              <a:gd name="connsiteX8" fmla="*/ 232012 w 286603"/>
              <a:gd name="connsiteY8" fmla="*/ 486770 h 523164"/>
              <a:gd name="connsiteX9" fmla="*/ 259308 w 286603"/>
              <a:gd name="connsiteY9" fmla="*/ 413982 h 523164"/>
              <a:gd name="connsiteX10" fmla="*/ 263857 w 286603"/>
              <a:gd name="connsiteY10" fmla="*/ 341194 h 523164"/>
              <a:gd name="connsiteX11" fmla="*/ 277505 w 286603"/>
              <a:gd name="connsiteY11" fmla="*/ 241111 h 523164"/>
              <a:gd name="connsiteX12" fmla="*/ 286603 w 286603"/>
              <a:gd name="connsiteY12" fmla="*/ 150126 h 523164"/>
              <a:gd name="connsiteX13" fmla="*/ 277505 w 286603"/>
              <a:gd name="connsiteY13" fmla="*/ 72788 h 523164"/>
              <a:gd name="connsiteX14" fmla="*/ 272955 w 286603"/>
              <a:gd name="connsiteY14" fmla="*/ 0 h 523164"/>
              <a:gd name="connsiteX15" fmla="*/ 104633 w 286603"/>
              <a:gd name="connsiteY15" fmla="*/ 59140 h 523164"/>
              <a:gd name="connsiteX16" fmla="*/ 13647 w 286603"/>
              <a:gd name="connsiteY16" fmla="*/ 90985 h 52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603" h="523164" extrusionOk="0">
                <a:moveTo>
                  <a:pt x="13647" y="90985"/>
                </a:moveTo>
                <a:lnTo>
                  <a:pt x="4549" y="150126"/>
                </a:lnTo>
                <a:lnTo>
                  <a:pt x="0" y="232012"/>
                </a:lnTo>
                <a:lnTo>
                  <a:pt x="4549" y="341194"/>
                </a:lnTo>
                <a:lnTo>
                  <a:pt x="18197" y="413982"/>
                </a:lnTo>
                <a:lnTo>
                  <a:pt x="50042" y="477672"/>
                </a:lnTo>
                <a:lnTo>
                  <a:pt x="104633" y="509517"/>
                </a:lnTo>
                <a:lnTo>
                  <a:pt x="168322" y="523164"/>
                </a:lnTo>
                <a:lnTo>
                  <a:pt x="232012" y="486770"/>
                </a:lnTo>
                <a:lnTo>
                  <a:pt x="259308" y="413982"/>
                </a:lnTo>
                <a:lnTo>
                  <a:pt x="263857" y="341194"/>
                </a:lnTo>
                <a:lnTo>
                  <a:pt x="277505" y="241111"/>
                </a:lnTo>
                <a:lnTo>
                  <a:pt x="286603" y="150126"/>
                </a:lnTo>
                <a:lnTo>
                  <a:pt x="277505" y="72788"/>
                </a:lnTo>
                <a:lnTo>
                  <a:pt x="272955" y="0"/>
                </a:lnTo>
                <a:lnTo>
                  <a:pt x="104633" y="59140"/>
                </a:lnTo>
                <a:lnTo>
                  <a:pt x="13647" y="9098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51527540" name="Forme libre 48"/>
          <p:cNvSpPr/>
          <p:nvPr/>
        </p:nvSpPr>
        <p:spPr bwMode="auto">
          <a:xfrm>
            <a:off x="4833414" y="4026087"/>
            <a:ext cx="368488" cy="545909"/>
          </a:xfrm>
          <a:custGeom>
            <a:avLst/>
            <a:gdLst>
              <a:gd name="connsiteX0" fmla="*/ 141027 w 368489"/>
              <a:gd name="connsiteY0" fmla="*/ 0 h 545910"/>
              <a:gd name="connsiteX1" fmla="*/ 86436 w 368489"/>
              <a:gd name="connsiteY1" fmla="*/ 81886 h 545910"/>
              <a:gd name="connsiteX2" fmla="*/ 59140 w 368489"/>
              <a:gd name="connsiteY2" fmla="*/ 159223 h 545910"/>
              <a:gd name="connsiteX3" fmla="*/ 40943 w 368489"/>
              <a:gd name="connsiteY3" fmla="*/ 254758 h 545910"/>
              <a:gd name="connsiteX4" fmla="*/ 18197 w 368489"/>
              <a:gd name="connsiteY4" fmla="*/ 354841 h 545910"/>
              <a:gd name="connsiteX5" fmla="*/ 0 w 368489"/>
              <a:gd name="connsiteY5" fmla="*/ 445826 h 545910"/>
              <a:gd name="connsiteX6" fmla="*/ 4549 w 368489"/>
              <a:gd name="connsiteY6" fmla="*/ 514065 h 545910"/>
              <a:gd name="connsiteX7" fmla="*/ 59140 w 368489"/>
              <a:gd name="connsiteY7" fmla="*/ 518614 h 545910"/>
              <a:gd name="connsiteX8" fmla="*/ 236561 w 368489"/>
              <a:gd name="connsiteY8" fmla="*/ 523164 h 545910"/>
              <a:gd name="connsiteX9" fmla="*/ 368489 w 368489"/>
              <a:gd name="connsiteY9" fmla="*/ 545910 h 545910"/>
              <a:gd name="connsiteX10" fmla="*/ 368489 w 368489"/>
              <a:gd name="connsiteY10" fmla="*/ 545910 h 545910"/>
              <a:gd name="connsiteX11" fmla="*/ 363940 w 368489"/>
              <a:gd name="connsiteY11" fmla="*/ 404883 h 545910"/>
              <a:gd name="connsiteX12" fmla="*/ 309349 w 368489"/>
              <a:gd name="connsiteY12" fmla="*/ 295701 h 545910"/>
              <a:gd name="connsiteX13" fmla="*/ 259307 w 368489"/>
              <a:gd name="connsiteY13" fmla="*/ 172871 h 545910"/>
              <a:gd name="connsiteX14" fmla="*/ 200167 w 368489"/>
              <a:gd name="connsiteY14" fmla="*/ 86435 h 545910"/>
              <a:gd name="connsiteX15" fmla="*/ 141027 w 368489"/>
              <a:gd name="connsiteY15" fmla="*/ 0 h 54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8489" h="545910" extrusionOk="0">
                <a:moveTo>
                  <a:pt x="141027" y="0"/>
                </a:moveTo>
                <a:lnTo>
                  <a:pt x="86436" y="81886"/>
                </a:lnTo>
                <a:lnTo>
                  <a:pt x="59140" y="159223"/>
                </a:lnTo>
                <a:lnTo>
                  <a:pt x="40943" y="254758"/>
                </a:lnTo>
                <a:lnTo>
                  <a:pt x="18197" y="354841"/>
                </a:lnTo>
                <a:lnTo>
                  <a:pt x="0" y="445826"/>
                </a:lnTo>
                <a:lnTo>
                  <a:pt x="4549" y="514065"/>
                </a:lnTo>
                <a:lnTo>
                  <a:pt x="59140" y="518614"/>
                </a:lnTo>
                <a:lnTo>
                  <a:pt x="236561" y="523164"/>
                </a:lnTo>
                <a:lnTo>
                  <a:pt x="368489" y="545910"/>
                </a:lnTo>
                <a:lnTo>
                  <a:pt x="368489" y="545910"/>
                </a:lnTo>
                <a:lnTo>
                  <a:pt x="363940" y="404883"/>
                </a:lnTo>
                <a:lnTo>
                  <a:pt x="309349" y="295701"/>
                </a:lnTo>
                <a:lnTo>
                  <a:pt x="259307" y="172871"/>
                </a:lnTo>
                <a:lnTo>
                  <a:pt x="200167" y="86435"/>
                </a:lnTo>
                <a:lnTo>
                  <a:pt x="14102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711917203" name="Forme libre 49"/>
          <p:cNvSpPr/>
          <p:nvPr/>
        </p:nvSpPr>
        <p:spPr bwMode="auto">
          <a:xfrm>
            <a:off x="6048064" y="3789526"/>
            <a:ext cx="482220" cy="668740"/>
          </a:xfrm>
          <a:custGeom>
            <a:avLst/>
            <a:gdLst>
              <a:gd name="connsiteX0" fmla="*/ 254759 w 482221"/>
              <a:gd name="connsiteY0" fmla="*/ 209266 h 668741"/>
              <a:gd name="connsiteX1" fmla="*/ 350293 w 482221"/>
              <a:gd name="connsiteY1" fmla="*/ 213815 h 668741"/>
              <a:gd name="connsiteX2" fmla="*/ 454926 w 482221"/>
              <a:gd name="connsiteY2" fmla="*/ 195618 h 668741"/>
              <a:gd name="connsiteX3" fmla="*/ 482221 w 482221"/>
              <a:gd name="connsiteY3" fmla="*/ 145576 h 668741"/>
              <a:gd name="connsiteX4" fmla="*/ 464024 w 482221"/>
              <a:gd name="connsiteY4" fmla="*/ 68239 h 668741"/>
              <a:gd name="connsiteX5" fmla="*/ 377589 w 482221"/>
              <a:gd name="connsiteY5" fmla="*/ 13648 h 668741"/>
              <a:gd name="connsiteX6" fmla="*/ 245660 w 482221"/>
              <a:gd name="connsiteY6" fmla="*/ 0 h 668741"/>
              <a:gd name="connsiteX7" fmla="*/ 122830 w 482221"/>
              <a:gd name="connsiteY7" fmla="*/ 4550 h 668741"/>
              <a:gd name="connsiteX8" fmla="*/ 40944 w 482221"/>
              <a:gd name="connsiteY8" fmla="*/ 50042 h 668741"/>
              <a:gd name="connsiteX9" fmla="*/ 0 w 482221"/>
              <a:gd name="connsiteY9" fmla="*/ 109182 h 668741"/>
              <a:gd name="connsiteX10" fmla="*/ 27296 w 482221"/>
              <a:gd name="connsiteY10" fmla="*/ 200168 h 668741"/>
              <a:gd name="connsiteX11" fmla="*/ 68239 w 482221"/>
              <a:gd name="connsiteY11" fmla="*/ 300251 h 668741"/>
              <a:gd name="connsiteX12" fmla="*/ 159224 w 482221"/>
              <a:gd name="connsiteY12" fmla="*/ 409433 h 668741"/>
              <a:gd name="connsiteX13" fmla="*/ 236562 w 482221"/>
              <a:gd name="connsiteY13" fmla="*/ 532263 h 668741"/>
              <a:gd name="connsiteX14" fmla="*/ 304800 w 482221"/>
              <a:gd name="connsiteY14" fmla="*/ 627797 h 668741"/>
              <a:gd name="connsiteX15" fmla="*/ 363941 w 482221"/>
              <a:gd name="connsiteY15" fmla="*/ 668741 h 668741"/>
              <a:gd name="connsiteX16" fmla="*/ 404884 w 482221"/>
              <a:gd name="connsiteY16" fmla="*/ 650544 h 668741"/>
              <a:gd name="connsiteX17" fmla="*/ 427630 w 482221"/>
              <a:gd name="connsiteY17" fmla="*/ 591403 h 668741"/>
              <a:gd name="connsiteX18" fmla="*/ 382138 w 482221"/>
              <a:gd name="connsiteY18" fmla="*/ 532263 h 668741"/>
              <a:gd name="connsiteX19" fmla="*/ 304800 w 482221"/>
              <a:gd name="connsiteY19" fmla="*/ 445827 h 668741"/>
              <a:gd name="connsiteX20" fmla="*/ 263857 w 482221"/>
              <a:gd name="connsiteY20" fmla="*/ 395785 h 668741"/>
              <a:gd name="connsiteX21" fmla="*/ 236562 w 482221"/>
              <a:gd name="connsiteY21" fmla="*/ 363941 h 668741"/>
              <a:gd name="connsiteX22" fmla="*/ 236562 w 482221"/>
              <a:gd name="connsiteY22" fmla="*/ 309350 h 668741"/>
              <a:gd name="connsiteX23" fmla="*/ 254759 w 482221"/>
              <a:gd name="connsiteY23" fmla="*/ 209266 h 66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82221" h="668741" extrusionOk="0">
                <a:moveTo>
                  <a:pt x="254759" y="209266"/>
                </a:moveTo>
                <a:lnTo>
                  <a:pt x="350293" y="213815"/>
                </a:lnTo>
                <a:lnTo>
                  <a:pt x="454926" y="195618"/>
                </a:lnTo>
                <a:lnTo>
                  <a:pt x="482221" y="145576"/>
                </a:lnTo>
                <a:lnTo>
                  <a:pt x="464024" y="68239"/>
                </a:lnTo>
                <a:lnTo>
                  <a:pt x="377589" y="13648"/>
                </a:lnTo>
                <a:lnTo>
                  <a:pt x="245660" y="0"/>
                </a:lnTo>
                <a:lnTo>
                  <a:pt x="122830" y="4550"/>
                </a:lnTo>
                <a:lnTo>
                  <a:pt x="40944" y="50042"/>
                </a:lnTo>
                <a:lnTo>
                  <a:pt x="0" y="109182"/>
                </a:lnTo>
                <a:lnTo>
                  <a:pt x="27296" y="200168"/>
                </a:lnTo>
                <a:lnTo>
                  <a:pt x="68239" y="300251"/>
                </a:lnTo>
                <a:lnTo>
                  <a:pt x="159224" y="409433"/>
                </a:lnTo>
                <a:lnTo>
                  <a:pt x="236562" y="532263"/>
                </a:lnTo>
                <a:lnTo>
                  <a:pt x="304800" y="627797"/>
                </a:lnTo>
                <a:lnTo>
                  <a:pt x="363941" y="668741"/>
                </a:lnTo>
                <a:lnTo>
                  <a:pt x="404884" y="650544"/>
                </a:lnTo>
                <a:lnTo>
                  <a:pt x="427630" y="591403"/>
                </a:lnTo>
                <a:lnTo>
                  <a:pt x="382138" y="532263"/>
                </a:lnTo>
                <a:lnTo>
                  <a:pt x="304800" y="445827"/>
                </a:lnTo>
                <a:lnTo>
                  <a:pt x="263857" y="395785"/>
                </a:lnTo>
                <a:lnTo>
                  <a:pt x="236562" y="363941"/>
                </a:lnTo>
                <a:lnTo>
                  <a:pt x="236562" y="309350"/>
                </a:lnTo>
                <a:lnTo>
                  <a:pt x="254759" y="20926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937786956" name="Forme libre 51"/>
          <p:cNvSpPr/>
          <p:nvPr/>
        </p:nvSpPr>
        <p:spPr bwMode="auto">
          <a:xfrm>
            <a:off x="6493890" y="2706803"/>
            <a:ext cx="504966" cy="209265"/>
          </a:xfrm>
          <a:custGeom>
            <a:avLst/>
            <a:gdLst>
              <a:gd name="connsiteX0" fmla="*/ 163773 w 504967"/>
              <a:gd name="connsiteY0" fmla="*/ 0 h 209266"/>
              <a:gd name="connsiteX1" fmla="*/ 63690 w 504967"/>
              <a:gd name="connsiteY1" fmla="*/ 40943 h 209266"/>
              <a:gd name="connsiteX2" fmla="*/ 4550 w 504967"/>
              <a:gd name="connsiteY2" fmla="*/ 77337 h 209266"/>
              <a:gd name="connsiteX3" fmla="*/ 0 w 504967"/>
              <a:gd name="connsiteY3" fmla="*/ 141027 h 209266"/>
              <a:gd name="connsiteX4" fmla="*/ 27296 w 504967"/>
              <a:gd name="connsiteY4" fmla="*/ 177421 h 209266"/>
              <a:gd name="connsiteX5" fmla="*/ 131929 w 504967"/>
              <a:gd name="connsiteY5" fmla="*/ 163773 h 209266"/>
              <a:gd name="connsiteX6" fmla="*/ 254759 w 504967"/>
              <a:gd name="connsiteY6" fmla="*/ 136478 h 209266"/>
              <a:gd name="connsiteX7" fmla="*/ 368490 w 504967"/>
              <a:gd name="connsiteY7" fmla="*/ 150125 h 209266"/>
              <a:gd name="connsiteX8" fmla="*/ 468573 w 504967"/>
              <a:gd name="connsiteY8" fmla="*/ 195618 h 209266"/>
              <a:gd name="connsiteX9" fmla="*/ 504967 w 504967"/>
              <a:gd name="connsiteY9" fmla="*/ 209266 h 209266"/>
              <a:gd name="connsiteX10" fmla="*/ 459475 w 504967"/>
              <a:gd name="connsiteY10" fmla="*/ 100084 h 209266"/>
              <a:gd name="connsiteX11" fmla="*/ 400335 w 504967"/>
              <a:gd name="connsiteY11" fmla="*/ 31845 h 209266"/>
              <a:gd name="connsiteX12" fmla="*/ 277505 w 504967"/>
              <a:gd name="connsiteY12" fmla="*/ 0 h 209266"/>
              <a:gd name="connsiteX13" fmla="*/ 163773 w 504967"/>
              <a:gd name="connsiteY13" fmla="*/ 0 h 20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4967" h="209266" extrusionOk="0">
                <a:moveTo>
                  <a:pt x="163773" y="0"/>
                </a:moveTo>
                <a:lnTo>
                  <a:pt x="63690" y="40943"/>
                </a:lnTo>
                <a:lnTo>
                  <a:pt x="4550" y="77337"/>
                </a:lnTo>
                <a:lnTo>
                  <a:pt x="0" y="141027"/>
                </a:lnTo>
                <a:lnTo>
                  <a:pt x="27296" y="177421"/>
                </a:lnTo>
                <a:lnTo>
                  <a:pt x="131929" y="163773"/>
                </a:lnTo>
                <a:lnTo>
                  <a:pt x="254759" y="136478"/>
                </a:lnTo>
                <a:lnTo>
                  <a:pt x="368490" y="150125"/>
                </a:lnTo>
                <a:lnTo>
                  <a:pt x="468573" y="195618"/>
                </a:lnTo>
                <a:lnTo>
                  <a:pt x="504967" y="209266"/>
                </a:lnTo>
                <a:lnTo>
                  <a:pt x="459475" y="100084"/>
                </a:lnTo>
                <a:lnTo>
                  <a:pt x="400335" y="31845"/>
                </a:lnTo>
                <a:lnTo>
                  <a:pt x="277505" y="0"/>
                </a:lnTo>
                <a:lnTo>
                  <a:pt x="16377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71228632" name="Forme libre 52"/>
          <p:cNvSpPr/>
          <p:nvPr/>
        </p:nvSpPr>
        <p:spPr bwMode="auto">
          <a:xfrm>
            <a:off x="4346644" y="4826756"/>
            <a:ext cx="245658" cy="868907"/>
          </a:xfrm>
          <a:custGeom>
            <a:avLst/>
            <a:gdLst>
              <a:gd name="connsiteX0" fmla="*/ 0 w 245659"/>
              <a:gd name="connsiteY0" fmla="*/ 0 h 868908"/>
              <a:gd name="connsiteX1" fmla="*/ 4549 w 245659"/>
              <a:gd name="connsiteY1" fmla="*/ 159224 h 868908"/>
              <a:gd name="connsiteX2" fmla="*/ 4549 w 245659"/>
              <a:gd name="connsiteY2" fmla="*/ 354842 h 868908"/>
              <a:gd name="connsiteX3" fmla="*/ 27295 w 245659"/>
              <a:gd name="connsiteY3" fmla="*/ 545911 h 868908"/>
              <a:gd name="connsiteX4" fmla="*/ 18197 w 245659"/>
              <a:gd name="connsiteY4" fmla="*/ 709684 h 868908"/>
              <a:gd name="connsiteX5" fmla="*/ 18197 w 245659"/>
              <a:gd name="connsiteY5" fmla="*/ 855260 h 868908"/>
              <a:gd name="connsiteX6" fmla="*/ 177420 w 245659"/>
              <a:gd name="connsiteY6" fmla="*/ 868908 h 868908"/>
              <a:gd name="connsiteX7" fmla="*/ 236561 w 245659"/>
              <a:gd name="connsiteY7" fmla="*/ 859809 h 868908"/>
              <a:gd name="connsiteX8" fmla="*/ 245659 w 245659"/>
              <a:gd name="connsiteY8" fmla="*/ 659642 h 868908"/>
              <a:gd name="connsiteX9" fmla="*/ 245659 w 245659"/>
              <a:gd name="connsiteY9" fmla="*/ 454926 h 868908"/>
              <a:gd name="connsiteX10" fmla="*/ 218364 w 245659"/>
              <a:gd name="connsiteY10" fmla="*/ 322997 h 868908"/>
              <a:gd name="connsiteX11" fmla="*/ 131928 w 245659"/>
              <a:gd name="connsiteY11" fmla="*/ 136478 h 868908"/>
              <a:gd name="connsiteX12" fmla="*/ 0 w 245659"/>
              <a:gd name="connsiteY12" fmla="*/ 0 h 86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659" h="868908" extrusionOk="0">
                <a:moveTo>
                  <a:pt x="0" y="0"/>
                </a:moveTo>
                <a:lnTo>
                  <a:pt x="4549" y="159224"/>
                </a:lnTo>
                <a:lnTo>
                  <a:pt x="4549" y="354842"/>
                </a:lnTo>
                <a:lnTo>
                  <a:pt x="27295" y="545911"/>
                </a:lnTo>
                <a:lnTo>
                  <a:pt x="18197" y="709684"/>
                </a:lnTo>
                <a:lnTo>
                  <a:pt x="18197" y="855260"/>
                </a:lnTo>
                <a:lnTo>
                  <a:pt x="177420" y="868908"/>
                </a:lnTo>
                <a:lnTo>
                  <a:pt x="236561" y="859809"/>
                </a:lnTo>
                <a:lnTo>
                  <a:pt x="245659" y="659642"/>
                </a:lnTo>
                <a:lnTo>
                  <a:pt x="245659" y="454926"/>
                </a:lnTo>
                <a:lnTo>
                  <a:pt x="218364" y="322997"/>
                </a:lnTo>
                <a:lnTo>
                  <a:pt x="131928" y="1364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48887023" name="Forme libre 53"/>
          <p:cNvSpPr/>
          <p:nvPr/>
        </p:nvSpPr>
        <p:spPr bwMode="auto">
          <a:xfrm>
            <a:off x="8086130" y="4722123"/>
            <a:ext cx="1064524" cy="1260144"/>
          </a:xfrm>
          <a:custGeom>
            <a:avLst/>
            <a:gdLst>
              <a:gd name="connsiteX0" fmla="*/ 0 w 1064525"/>
              <a:gd name="connsiteY0" fmla="*/ 0 h 1260144"/>
              <a:gd name="connsiteX1" fmla="*/ 27296 w 1064525"/>
              <a:gd name="connsiteY1" fmla="*/ 150126 h 1260144"/>
              <a:gd name="connsiteX2" fmla="*/ 72788 w 1064525"/>
              <a:gd name="connsiteY2" fmla="*/ 300251 h 1260144"/>
              <a:gd name="connsiteX3" fmla="*/ 95534 w 1064525"/>
              <a:gd name="connsiteY3" fmla="*/ 436729 h 1260144"/>
              <a:gd name="connsiteX4" fmla="*/ 109182 w 1064525"/>
              <a:gd name="connsiteY4" fmla="*/ 504968 h 1260144"/>
              <a:gd name="connsiteX5" fmla="*/ 277505 w 1064525"/>
              <a:gd name="connsiteY5" fmla="*/ 568657 h 1260144"/>
              <a:gd name="connsiteX6" fmla="*/ 482221 w 1064525"/>
              <a:gd name="connsiteY6" fmla="*/ 650544 h 1260144"/>
              <a:gd name="connsiteX7" fmla="*/ 605051 w 1064525"/>
              <a:gd name="connsiteY7" fmla="*/ 782472 h 1260144"/>
              <a:gd name="connsiteX8" fmla="*/ 691487 w 1064525"/>
              <a:gd name="connsiteY8" fmla="*/ 959893 h 1260144"/>
              <a:gd name="connsiteX9" fmla="*/ 705134 w 1064525"/>
              <a:gd name="connsiteY9" fmla="*/ 1096371 h 1260144"/>
              <a:gd name="connsiteX10" fmla="*/ 714233 w 1064525"/>
              <a:gd name="connsiteY10" fmla="*/ 1187356 h 1260144"/>
              <a:gd name="connsiteX11" fmla="*/ 741528 w 1064525"/>
              <a:gd name="connsiteY11" fmla="*/ 1246496 h 1260144"/>
              <a:gd name="connsiteX12" fmla="*/ 1050878 w 1064525"/>
              <a:gd name="connsiteY12" fmla="*/ 1260144 h 1260144"/>
              <a:gd name="connsiteX13" fmla="*/ 1064525 w 1064525"/>
              <a:gd name="connsiteY13" fmla="*/ 1155511 h 1260144"/>
              <a:gd name="connsiteX14" fmla="*/ 1014484 w 1064525"/>
              <a:gd name="connsiteY14" fmla="*/ 987188 h 1260144"/>
              <a:gd name="connsiteX15" fmla="*/ 891654 w 1064525"/>
              <a:gd name="connsiteY15" fmla="*/ 855260 h 1260144"/>
              <a:gd name="connsiteX16" fmla="*/ 645994 w 1064525"/>
              <a:gd name="connsiteY16" fmla="*/ 614150 h 1260144"/>
              <a:gd name="connsiteX17" fmla="*/ 404884 w 1064525"/>
              <a:gd name="connsiteY17" fmla="*/ 368490 h 1260144"/>
              <a:gd name="connsiteX18" fmla="*/ 172872 w 1064525"/>
              <a:gd name="connsiteY18" fmla="*/ 154675 h 1260144"/>
              <a:gd name="connsiteX19" fmla="*/ 0 w 1064525"/>
              <a:gd name="connsiteY19" fmla="*/ 0 h 126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4525" h="1260144" extrusionOk="0">
                <a:moveTo>
                  <a:pt x="0" y="0"/>
                </a:moveTo>
                <a:lnTo>
                  <a:pt x="27296" y="150126"/>
                </a:lnTo>
                <a:lnTo>
                  <a:pt x="72788" y="300251"/>
                </a:lnTo>
                <a:lnTo>
                  <a:pt x="95534" y="436729"/>
                </a:lnTo>
                <a:lnTo>
                  <a:pt x="109182" y="504968"/>
                </a:lnTo>
                <a:lnTo>
                  <a:pt x="277505" y="568657"/>
                </a:lnTo>
                <a:lnTo>
                  <a:pt x="482221" y="650544"/>
                </a:lnTo>
                <a:lnTo>
                  <a:pt x="605051" y="782472"/>
                </a:lnTo>
                <a:lnTo>
                  <a:pt x="691487" y="959893"/>
                </a:lnTo>
                <a:lnTo>
                  <a:pt x="705134" y="1096371"/>
                </a:lnTo>
                <a:lnTo>
                  <a:pt x="714233" y="1187356"/>
                </a:lnTo>
                <a:lnTo>
                  <a:pt x="741528" y="1246496"/>
                </a:lnTo>
                <a:lnTo>
                  <a:pt x="1050878" y="1260144"/>
                </a:lnTo>
                <a:lnTo>
                  <a:pt x="1064525" y="1155511"/>
                </a:lnTo>
                <a:lnTo>
                  <a:pt x="1014484" y="987188"/>
                </a:lnTo>
                <a:lnTo>
                  <a:pt x="891654" y="855260"/>
                </a:lnTo>
                <a:lnTo>
                  <a:pt x="645994" y="614150"/>
                </a:lnTo>
                <a:lnTo>
                  <a:pt x="404884" y="368490"/>
                </a:lnTo>
                <a:lnTo>
                  <a:pt x="172872" y="1546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79519026" name="Forme libre 54"/>
          <p:cNvSpPr/>
          <p:nvPr/>
        </p:nvSpPr>
        <p:spPr bwMode="auto">
          <a:xfrm>
            <a:off x="8240805" y="3848667"/>
            <a:ext cx="200166" cy="827964"/>
          </a:xfrm>
          <a:custGeom>
            <a:avLst/>
            <a:gdLst>
              <a:gd name="connsiteX0" fmla="*/ 45492 w 200167"/>
              <a:gd name="connsiteY0" fmla="*/ 0 h 827964"/>
              <a:gd name="connsiteX1" fmla="*/ 122830 w 200167"/>
              <a:gd name="connsiteY1" fmla="*/ 86435 h 827964"/>
              <a:gd name="connsiteX2" fmla="*/ 145576 w 200167"/>
              <a:gd name="connsiteY2" fmla="*/ 213815 h 827964"/>
              <a:gd name="connsiteX3" fmla="*/ 145576 w 200167"/>
              <a:gd name="connsiteY3" fmla="*/ 350292 h 827964"/>
              <a:gd name="connsiteX4" fmla="*/ 131928 w 200167"/>
              <a:gd name="connsiteY4" fmla="*/ 468573 h 827964"/>
              <a:gd name="connsiteX5" fmla="*/ 136477 w 200167"/>
              <a:gd name="connsiteY5" fmla="*/ 550459 h 827964"/>
              <a:gd name="connsiteX6" fmla="*/ 181970 w 200167"/>
              <a:gd name="connsiteY6" fmla="*/ 664191 h 827964"/>
              <a:gd name="connsiteX7" fmla="*/ 200167 w 200167"/>
              <a:gd name="connsiteY7" fmla="*/ 827964 h 827964"/>
              <a:gd name="connsiteX8" fmla="*/ 127379 w 200167"/>
              <a:gd name="connsiteY8" fmla="*/ 659641 h 827964"/>
              <a:gd name="connsiteX9" fmla="*/ 59140 w 200167"/>
              <a:gd name="connsiteY9" fmla="*/ 536812 h 827964"/>
              <a:gd name="connsiteX10" fmla="*/ 22746 w 200167"/>
              <a:gd name="connsiteY10" fmla="*/ 345743 h 827964"/>
              <a:gd name="connsiteX11" fmla="*/ 4549 w 200167"/>
              <a:gd name="connsiteY11" fmla="*/ 195618 h 827964"/>
              <a:gd name="connsiteX12" fmla="*/ 0 w 200167"/>
              <a:gd name="connsiteY12" fmla="*/ 86435 h 827964"/>
              <a:gd name="connsiteX13" fmla="*/ 45492 w 200167"/>
              <a:gd name="connsiteY13" fmla="*/ 0 h 82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167" h="827964" extrusionOk="0">
                <a:moveTo>
                  <a:pt x="45492" y="0"/>
                </a:moveTo>
                <a:lnTo>
                  <a:pt x="122830" y="86435"/>
                </a:lnTo>
                <a:lnTo>
                  <a:pt x="145576" y="213815"/>
                </a:lnTo>
                <a:lnTo>
                  <a:pt x="145576" y="350292"/>
                </a:lnTo>
                <a:lnTo>
                  <a:pt x="131928" y="468573"/>
                </a:lnTo>
                <a:lnTo>
                  <a:pt x="136477" y="550459"/>
                </a:lnTo>
                <a:lnTo>
                  <a:pt x="181970" y="664191"/>
                </a:lnTo>
                <a:lnTo>
                  <a:pt x="200167" y="827964"/>
                </a:lnTo>
                <a:lnTo>
                  <a:pt x="127379" y="659641"/>
                </a:lnTo>
                <a:lnTo>
                  <a:pt x="59140" y="536812"/>
                </a:lnTo>
                <a:lnTo>
                  <a:pt x="22746" y="345743"/>
                </a:lnTo>
                <a:lnTo>
                  <a:pt x="4549" y="195618"/>
                </a:lnTo>
                <a:lnTo>
                  <a:pt x="0" y="86435"/>
                </a:lnTo>
                <a:lnTo>
                  <a:pt x="4549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78543510" name="Forme libre 55"/>
          <p:cNvSpPr/>
          <p:nvPr/>
        </p:nvSpPr>
        <p:spPr bwMode="auto">
          <a:xfrm>
            <a:off x="8322690" y="3175377"/>
            <a:ext cx="141026" cy="454924"/>
          </a:xfrm>
          <a:custGeom>
            <a:avLst/>
            <a:gdLst>
              <a:gd name="connsiteX0" fmla="*/ 127379 w 141027"/>
              <a:gd name="connsiteY0" fmla="*/ 0 h 454925"/>
              <a:gd name="connsiteX1" fmla="*/ 68239 w 141027"/>
              <a:gd name="connsiteY1" fmla="*/ 90985 h 454925"/>
              <a:gd name="connsiteX2" fmla="*/ 18197 w 141027"/>
              <a:gd name="connsiteY2" fmla="*/ 213815 h 454925"/>
              <a:gd name="connsiteX3" fmla="*/ 0 w 141027"/>
              <a:gd name="connsiteY3" fmla="*/ 282054 h 454925"/>
              <a:gd name="connsiteX4" fmla="*/ 0 w 141027"/>
              <a:gd name="connsiteY4" fmla="*/ 368490 h 454925"/>
              <a:gd name="connsiteX5" fmla="*/ 40944 w 141027"/>
              <a:gd name="connsiteY5" fmla="*/ 413982 h 454925"/>
              <a:gd name="connsiteX6" fmla="*/ 109182 w 141027"/>
              <a:gd name="connsiteY6" fmla="*/ 454925 h 454925"/>
              <a:gd name="connsiteX7" fmla="*/ 141027 w 141027"/>
              <a:gd name="connsiteY7" fmla="*/ 373039 h 454925"/>
              <a:gd name="connsiteX8" fmla="*/ 118281 w 141027"/>
              <a:gd name="connsiteY8" fmla="*/ 277505 h 454925"/>
              <a:gd name="connsiteX9" fmla="*/ 104633 w 141027"/>
              <a:gd name="connsiteY9" fmla="*/ 213815 h 454925"/>
              <a:gd name="connsiteX10" fmla="*/ 77338 w 141027"/>
              <a:gd name="connsiteY10" fmla="*/ 204717 h 454925"/>
              <a:gd name="connsiteX11" fmla="*/ 127379 w 141027"/>
              <a:gd name="connsiteY11" fmla="*/ 95534 h 454925"/>
              <a:gd name="connsiteX12" fmla="*/ 127379 w 141027"/>
              <a:gd name="connsiteY12" fmla="*/ 0 h 4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027" h="454925" extrusionOk="0">
                <a:moveTo>
                  <a:pt x="127379" y="0"/>
                </a:moveTo>
                <a:lnTo>
                  <a:pt x="68239" y="90985"/>
                </a:lnTo>
                <a:lnTo>
                  <a:pt x="18197" y="213815"/>
                </a:lnTo>
                <a:lnTo>
                  <a:pt x="0" y="282054"/>
                </a:lnTo>
                <a:lnTo>
                  <a:pt x="0" y="368490"/>
                </a:lnTo>
                <a:lnTo>
                  <a:pt x="40944" y="413982"/>
                </a:lnTo>
                <a:lnTo>
                  <a:pt x="109182" y="454925"/>
                </a:lnTo>
                <a:lnTo>
                  <a:pt x="141027" y="373039"/>
                </a:lnTo>
                <a:lnTo>
                  <a:pt x="118281" y="277505"/>
                </a:lnTo>
                <a:lnTo>
                  <a:pt x="104633" y="213815"/>
                </a:lnTo>
                <a:lnTo>
                  <a:pt x="77338" y="204717"/>
                </a:lnTo>
                <a:lnTo>
                  <a:pt x="127379" y="95534"/>
                </a:lnTo>
                <a:lnTo>
                  <a:pt x="12737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867497005" name="Forme libre 56"/>
          <p:cNvSpPr/>
          <p:nvPr/>
        </p:nvSpPr>
        <p:spPr bwMode="auto">
          <a:xfrm>
            <a:off x="7626655" y="3789526"/>
            <a:ext cx="568656" cy="673290"/>
          </a:xfrm>
          <a:custGeom>
            <a:avLst/>
            <a:gdLst>
              <a:gd name="connsiteX0" fmla="*/ 122830 w 568657"/>
              <a:gd name="connsiteY0" fmla="*/ 0 h 673290"/>
              <a:gd name="connsiteX1" fmla="*/ 40944 w 568657"/>
              <a:gd name="connsiteY1" fmla="*/ 50042 h 673290"/>
              <a:gd name="connsiteX2" fmla="*/ 0 w 568657"/>
              <a:gd name="connsiteY2" fmla="*/ 118281 h 673290"/>
              <a:gd name="connsiteX3" fmla="*/ 9099 w 568657"/>
              <a:gd name="connsiteY3" fmla="*/ 241111 h 673290"/>
              <a:gd name="connsiteX4" fmla="*/ 86436 w 568657"/>
              <a:gd name="connsiteY4" fmla="*/ 391236 h 673290"/>
              <a:gd name="connsiteX5" fmla="*/ 177421 w 568657"/>
              <a:gd name="connsiteY5" fmla="*/ 527714 h 673290"/>
              <a:gd name="connsiteX6" fmla="*/ 282054 w 568657"/>
              <a:gd name="connsiteY6" fmla="*/ 609600 h 673290"/>
              <a:gd name="connsiteX7" fmla="*/ 391236 w 568657"/>
              <a:gd name="connsiteY7" fmla="*/ 668741 h 673290"/>
              <a:gd name="connsiteX8" fmla="*/ 514066 w 568657"/>
              <a:gd name="connsiteY8" fmla="*/ 673290 h 673290"/>
              <a:gd name="connsiteX9" fmla="*/ 568657 w 568657"/>
              <a:gd name="connsiteY9" fmla="*/ 577756 h 673290"/>
              <a:gd name="connsiteX10" fmla="*/ 541362 w 568657"/>
              <a:gd name="connsiteY10" fmla="*/ 345744 h 673290"/>
              <a:gd name="connsiteX11" fmla="*/ 491320 w 568657"/>
              <a:gd name="connsiteY11" fmla="*/ 186520 h 673290"/>
              <a:gd name="connsiteX12" fmla="*/ 413983 w 568657"/>
              <a:gd name="connsiteY12" fmla="*/ 54591 h 673290"/>
              <a:gd name="connsiteX13" fmla="*/ 304800 w 568657"/>
              <a:gd name="connsiteY13" fmla="*/ 4550 h 673290"/>
              <a:gd name="connsiteX14" fmla="*/ 122830 w 568657"/>
              <a:gd name="connsiteY14" fmla="*/ 0 h 67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8657" h="673290" extrusionOk="0">
                <a:moveTo>
                  <a:pt x="122830" y="0"/>
                </a:moveTo>
                <a:lnTo>
                  <a:pt x="40944" y="50042"/>
                </a:lnTo>
                <a:lnTo>
                  <a:pt x="0" y="118281"/>
                </a:lnTo>
                <a:lnTo>
                  <a:pt x="9099" y="241111"/>
                </a:lnTo>
                <a:lnTo>
                  <a:pt x="86436" y="391236"/>
                </a:lnTo>
                <a:lnTo>
                  <a:pt x="177421" y="527714"/>
                </a:lnTo>
                <a:lnTo>
                  <a:pt x="282054" y="609600"/>
                </a:lnTo>
                <a:lnTo>
                  <a:pt x="391236" y="668741"/>
                </a:lnTo>
                <a:lnTo>
                  <a:pt x="514066" y="673290"/>
                </a:lnTo>
                <a:lnTo>
                  <a:pt x="568657" y="577756"/>
                </a:lnTo>
                <a:lnTo>
                  <a:pt x="541362" y="345744"/>
                </a:lnTo>
                <a:lnTo>
                  <a:pt x="491320" y="186520"/>
                </a:lnTo>
                <a:lnTo>
                  <a:pt x="413983" y="54591"/>
                </a:lnTo>
                <a:lnTo>
                  <a:pt x="304800" y="4550"/>
                </a:lnTo>
                <a:lnTo>
                  <a:pt x="12283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608377435" name="Forme libre 57"/>
          <p:cNvSpPr/>
          <p:nvPr/>
        </p:nvSpPr>
        <p:spPr bwMode="auto">
          <a:xfrm>
            <a:off x="7854119" y="2388356"/>
            <a:ext cx="618698" cy="755175"/>
          </a:xfrm>
          <a:custGeom>
            <a:avLst/>
            <a:gdLst>
              <a:gd name="connsiteX0" fmla="*/ 45493 w 618699"/>
              <a:gd name="connsiteY0" fmla="*/ 9099 h 755176"/>
              <a:gd name="connsiteX1" fmla="*/ 0 w 618699"/>
              <a:gd name="connsiteY1" fmla="*/ 122830 h 755176"/>
              <a:gd name="connsiteX2" fmla="*/ 50042 w 618699"/>
              <a:gd name="connsiteY2" fmla="*/ 327546 h 755176"/>
              <a:gd name="connsiteX3" fmla="*/ 100084 w 618699"/>
              <a:gd name="connsiteY3" fmla="*/ 432179 h 755176"/>
              <a:gd name="connsiteX4" fmla="*/ 154675 w 618699"/>
              <a:gd name="connsiteY4" fmla="*/ 577755 h 755176"/>
              <a:gd name="connsiteX5" fmla="*/ 200167 w 618699"/>
              <a:gd name="connsiteY5" fmla="*/ 700585 h 755176"/>
              <a:gd name="connsiteX6" fmla="*/ 304800 w 618699"/>
              <a:gd name="connsiteY6" fmla="*/ 736979 h 755176"/>
              <a:gd name="connsiteX7" fmla="*/ 468573 w 618699"/>
              <a:gd name="connsiteY7" fmla="*/ 755176 h 755176"/>
              <a:gd name="connsiteX8" fmla="*/ 559558 w 618699"/>
              <a:gd name="connsiteY8" fmla="*/ 568657 h 755176"/>
              <a:gd name="connsiteX9" fmla="*/ 618699 w 618699"/>
              <a:gd name="connsiteY9" fmla="*/ 391236 h 755176"/>
              <a:gd name="connsiteX10" fmla="*/ 614149 w 618699"/>
              <a:gd name="connsiteY10" fmla="*/ 218364 h 755176"/>
              <a:gd name="connsiteX11" fmla="*/ 482221 w 618699"/>
              <a:gd name="connsiteY11" fmla="*/ 68239 h 755176"/>
              <a:gd name="connsiteX12" fmla="*/ 250209 w 618699"/>
              <a:gd name="connsiteY12" fmla="*/ 0 h 755176"/>
              <a:gd name="connsiteX13" fmla="*/ 45493 w 618699"/>
              <a:gd name="connsiteY13" fmla="*/ 9099 h 75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699" h="755176" extrusionOk="0">
                <a:moveTo>
                  <a:pt x="45493" y="9099"/>
                </a:moveTo>
                <a:lnTo>
                  <a:pt x="0" y="122830"/>
                </a:lnTo>
                <a:lnTo>
                  <a:pt x="50042" y="327546"/>
                </a:lnTo>
                <a:lnTo>
                  <a:pt x="100084" y="432179"/>
                </a:lnTo>
                <a:lnTo>
                  <a:pt x="154675" y="577755"/>
                </a:lnTo>
                <a:lnTo>
                  <a:pt x="200167" y="700585"/>
                </a:lnTo>
                <a:lnTo>
                  <a:pt x="304800" y="736979"/>
                </a:lnTo>
                <a:lnTo>
                  <a:pt x="468573" y="755176"/>
                </a:lnTo>
                <a:lnTo>
                  <a:pt x="559558" y="568657"/>
                </a:lnTo>
                <a:lnTo>
                  <a:pt x="618699" y="391236"/>
                </a:lnTo>
                <a:lnTo>
                  <a:pt x="614149" y="218364"/>
                </a:lnTo>
                <a:lnTo>
                  <a:pt x="482221" y="68239"/>
                </a:lnTo>
                <a:lnTo>
                  <a:pt x="250209" y="0"/>
                </a:lnTo>
                <a:lnTo>
                  <a:pt x="45493" y="909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026780161" name="Forme libre 58"/>
          <p:cNvSpPr/>
          <p:nvPr/>
        </p:nvSpPr>
        <p:spPr bwMode="auto">
          <a:xfrm>
            <a:off x="9211374" y="2263875"/>
            <a:ext cx="213851" cy="169606"/>
          </a:xfrm>
          <a:custGeom>
            <a:avLst/>
            <a:gdLst>
              <a:gd name="connsiteX0" fmla="*/ 58994 w 213852"/>
              <a:gd name="connsiteY0" fmla="*/ 0 h 169607"/>
              <a:gd name="connsiteX1" fmla="*/ 0 w 213852"/>
              <a:gd name="connsiteY1" fmla="*/ 29497 h 169607"/>
              <a:gd name="connsiteX2" fmla="*/ 29497 w 213852"/>
              <a:gd name="connsiteY2" fmla="*/ 95865 h 169607"/>
              <a:gd name="connsiteX3" fmla="*/ 58994 w 213852"/>
              <a:gd name="connsiteY3" fmla="*/ 169607 h 169607"/>
              <a:gd name="connsiteX4" fmla="*/ 110613 w 213852"/>
              <a:gd name="connsiteY4" fmla="*/ 140110 h 169607"/>
              <a:gd name="connsiteX5" fmla="*/ 213852 w 213852"/>
              <a:gd name="connsiteY5" fmla="*/ 66368 h 169607"/>
              <a:gd name="connsiteX6" fmla="*/ 169607 w 213852"/>
              <a:gd name="connsiteY6" fmla="*/ 7375 h 169607"/>
              <a:gd name="connsiteX7" fmla="*/ 58994 w 213852"/>
              <a:gd name="connsiteY7" fmla="*/ 0 h 16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52" h="169607" extrusionOk="0">
                <a:moveTo>
                  <a:pt x="58994" y="0"/>
                </a:moveTo>
                <a:lnTo>
                  <a:pt x="0" y="29497"/>
                </a:lnTo>
                <a:lnTo>
                  <a:pt x="29497" y="95865"/>
                </a:lnTo>
                <a:lnTo>
                  <a:pt x="58994" y="169607"/>
                </a:lnTo>
                <a:lnTo>
                  <a:pt x="110613" y="140110"/>
                </a:lnTo>
                <a:lnTo>
                  <a:pt x="213852" y="66368"/>
                </a:lnTo>
                <a:lnTo>
                  <a:pt x="169607" y="7375"/>
                </a:lnTo>
                <a:lnTo>
                  <a:pt x="5899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831456336" name="Forme libre 59"/>
          <p:cNvSpPr/>
          <p:nvPr/>
        </p:nvSpPr>
        <p:spPr bwMode="auto">
          <a:xfrm>
            <a:off x="9624329" y="1909914"/>
            <a:ext cx="789039" cy="361335"/>
          </a:xfrm>
          <a:custGeom>
            <a:avLst/>
            <a:gdLst>
              <a:gd name="connsiteX0" fmla="*/ 656303 w 789039"/>
              <a:gd name="connsiteY0" fmla="*/ 22123 h 361336"/>
              <a:gd name="connsiteX1" fmla="*/ 479323 w 789039"/>
              <a:gd name="connsiteY1" fmla="*/ 44245 h 361336"/>
              <a:gd name="connsiteX2" fmla="*/ 184355 w 789039"/>
              <a:gd name="connsiteY2" fmla="*/ 103239 h 361336"/>
              <a:gd name="connsiteX3" fmla="*/ 95865 w 789039"/>
              <a:gd name="connsiteY3" fmla="*/ 147484 h 361336"/>
              <a:gd name="connsiteX4" fmla="*/ 22123 w 789039"/>
              <a:gd name="connsiteY4" fmla="*/ 243349 h 361336"/>
              <a:gd name="connsiteX5" fmla="*/ 0 w 789039"/>
              <a:gd name="connsiteY5" fmla="*/ 339213 h 361336"/>
              <a:gd name="connsiteX6" fmla="*/ 103239 w 789039"/>
              <a:gd name="connsiteY6" fmla="*/ 287594 h 361336"/>
              <a:gd name="connsiteX7" fmla="*/ 228600 w 789039"/>
              <a:gd name="connsiteY7" fmla="*/ 265471 h 361336"/>
              <a:gd name="connsiteX8" fmla="*/ 368710 w 789039"/>
              <a:gd name="connsiteY8" fmla="*/ 272845 h 361336"/>
              <a:gd name="connsiteX9" fmla="*/ 626807 w 789039"/>
              <a:gd name="connsiteY9" fmla="*/ 302342 h 361336"/>
              <a:gd name="connsiteX10" fmla="*/ 759542 w 789039"/>
              <a:gd name="connsiteY10" fmla="*/ 361336 h 361336"/>
              <a:gd name="connsiteX11" fmla="*/ 789039 w 789039"/>
              <a:gd name="connsiteY11" fmla="*/ 14749 h 361336"/>
              <a:gd name="connsiteX12" fmla="*/ 789039 w 789039"/>
              <a:gd name="connsiteY12" fmla="*/ 0 h 361336"/>
              <a:gd name="connsiteX13" fmla="*/ 656303 w 789039"/>
              <a:gd name="connsiteY13" fmla="*/ 22123 h 36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039" h="361336" extrusionOk="0">
                <a:moveTo>
                  <a:pt x="656303" y="22123"/>
                </a:moveTo>
                <a:lnTo>
                  <a:pt x="479323" y="44245"/>
                </a:lnTo>
                <a:lnTo>
                  <a:pt x="184355" y="103239"/>
                </a:lnTo>
                <a:lnTo>
                  <a:pt x="95865" y="147484"/>
                </a:lnTo>
                <a:lnTo>
                  <a:pt x="22123" y="243349"/>
                </a:lnTo>
                <a:lnTo>
                  <a:pt x="0" y="339213"/>
                </a:lnTo>
                <a:lnTo>
                  <a:pt x="103239" y="287594"/>
                </a:lnTo>
                <a:lnTo>
                  <a:pt x="228600" y="265471"/>
                </a:lnTo>
                <a:lnTo>
                  <a:pt x="368710" y="272845"/>
                </a:lnTo>
                <a:lnTo>
                  <a:pt x="626807" y="302342"/>
                </a:lnTo>
                <a:lnTo>
                  <a:pt x="759542" y="361336"/>
                </a:lnTo>
                <a:lnTo>
                  <a:pt x="789039" y="14749"/>
                </a:lnTo>
                <a:lnTo>
                  <a:pt x="789039" y="0"/>
                </a:lnTo>
                <a:lnTo>
                  <a:pt x="656303" y="2212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27085638" name="Forme libre 60"/>
          <p:cNvSpPr/>
          <p:nvPr/>
        </p:nvSpPr>
        <p:spPr bwMode="auto">
          <a:xfrm>
            <a:off x="10501857" y="1902540"/>
            <a:ext cx="272844" cy="656302"/>
          </a:xfrm>
          <a:custGeom>
            <a:avLst/>
            <a:gdLst>
              <a:gd name="connsiteX0" fmla="*/ 29497 w 272845"/>
              <a:gd name="connsiteY0" fmla="*/ 0 h 656303"/>
              <a:gd name="connsiteX1" fmla="*/ 14749 w 272845"/>
              <a:gd name="connsiteY1" fmla="*/ 184355 h 656303"/>
              <a:gd name="connsiteX2" fmla="*/ 0 w 272845"/>
              <a:gd name="connsiteY2" fmla="*/ 368710 h 656303"/>
              <a:gd name="connsiteX3" fmla="*/ 0 w 272845"/>
              <a:gd name="connsiteY3" fmla="*/ 435077 h 656303"/>
              <a:gd name="connsiteX4" fmla="*/ 44245 w 272845"/>
              <a:gd name="connsiteY4" fmla="*/ 486697 h 656303"/>
              <a:gd name="connsiteX5" fmla="*/ 125362 w 272845"/>
              <a:gd name="connsiteY5" fmla="*/ 567813 h 656303"/>
              <a:gd name="connsiteX6" fmla="*/ 221226 w 272845"/>
              <a:gd name="connsiteY6" fmla="*/ 656303 h 656303"/>
              <a:gd name="connsiteX7" fmla="*/ 243349 w 272845"/>
              <a:gd name="connsiteY7" fmla="*/ 435077 h 656303"/>
              <a:gd name="connsiteX8" fmla="*/ 272845 w 272845"/>
              <a:gd name="connsiteY8" fmla="*/ 184355 h 656303"/>
              <a:gd name="connsiteX9" fmla="*/ 258097 w 272845"/>
              <a:gd name="connsiteY9" fmla="*/ 7374 h 656303"/>
              <a:gd name="connsiteX10" fmla="*/ 29497 w 272845"/>
              <a:gd name="connsiteY10" fmla="*/ 0 h 65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2845" h="656303" extrusionOk="0">
                <a:moveTo>
                  <a:pt x="29497" y="0"/>
                </a:moveTo>
                <a:lnTo>
                  <a:pt x="14749" y="184355"/>
                </a:lnTo>
                <a:lnTo>
                  <a:pt x="0" y="368710"/>
                </a:lnTo>
                <a:lnTo>
                  <a:pt x="0" y="435077"/>
                </a:lnTo>
                <a:lnTo>
                  <a:pt x="44245" y="486697"/>
                </a:lnTo>
                <a:lnTo>
                  <a:pt x="125362" y="567813"/>
                </a:lnTo>
                <a:lnTo>
                  <a:pt x="221226" y="656303"/>
                </a:lnTo>
                <a:lnTo>
                  <a:pt x="243349" y="435077"/>
                </a:lnTo>
                <a:lnTo>
                  <a:pt x="272845" y="184355"/>
                </a:lnTo>
                <a:lnTo>
                  <a:pt x="258097" y="7374"/>
                </a:lnTo>
                <a:lnTo>
                  <a:pt x="2949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89052543" name="Forme libre 61"/>
          <p:cNvSpPr/>
          <p:nvPr/>
        </p:nvSpPr>
        <p:spPr bwMode="auto">
          <a:xfrm>
            <a:off x="885909" y="3325759"/>
            <a:ext cx="1032386" cy="1629696"/>
          </a:xfrm>
          <a:custGeom>
            <a:avLst/>
            <a:gdLst>
              <a:gd name="connsiteX0" fmla="*/ 825910 w 1032387"/>
              <a:gd name="connsiteY0" fmla="*/ 7374 h 1629697"/>
              <a:gd name="connsiteX1" fmla="*/ 759542 w 1032387"/>
              <a:gd name="connsiteY1" fmla="*/ 36871 h 1629697"/>
              <a:gd name="connsiteX2" fmla="*/ 789039 w 1032387"/>
              <a:gd name="connsiteY2" fmla="*/ 221226 h 1629697"/>
              <a:gd name="connsiteX3" fmla="*/ 744793 w 1032387"/>
              <a:gd name="connsiteY3" fmla="*/ 317091 h 1629697"/>
              <a:gd name="connsiteX4" fmla="*/ 693174 w 1032387"/>
              <a:gd name="connsiteY4" fmla="*/ 508820 h 1629697"/>
              <a:gd name="connsiteX5" fmla="*/ 589935 w 1032387"/>
              <a:gd name="connsiteY5" fmla="*/ 744794 h 1629697"/>
              <a:gd name="connsiteX6" fmla="*/ 457200 w 1032387"/>
              <a:gd name="connsiteY6" fmla="*/ 995516 h 1629697"/>
              <a:gd name="connsiteX7" fmla="*/ 258097 w 1032387"/>
              <a:gd name="connsiteY7" fmla="*/ 1305233 h 1629697"/>
              <a:gd name="connsiteX8" fmla="*/ 0 w 1032387"/>
              <a:gd name="connsiteY8" fmla="*/ 1607574 h 1629697"/>
              <a:gd name="connsiteX9" fmla="*/ 0 w 1032387"/>
              <a:gd name="connsiteY9" fmla="*/ 1607574 h 1629697"/>
              <a:gd name="connsiteX10" fmla="*/ 103239 w 1032387"/>
              <a:gd name="connsiteY10" fmla="*/ 1629697 h 1629697"/>
              <a:gd name="connsiteX11" fmla="*/ 199103 w 1032387"/>
              <a:gd name="connsiteY11" fmla="*/ 1519084 h 1629697"/>
              <a:gd name="connsiteX12" fmla="*/ 412955 w 1032387"/>
              <a:gd name="connsiteY12" fmla="*/ 1224116 h 1629697"/>
              <a:gd name="connsiteX13" fmla="*/ 589935 w 1032387"/>
              <a:gd name="connsiteY13" fmla="*/ 958645 h 1629697"/>
              <a:gd name="connsiteX14" fmla="*/ 781664 w 1032387"/>
              <a:gd name="connsiteY14" fmla="*/ 663678 h 1629697"/>
              <a:gd name="connsiteX15" fmla="*/ 929148 w 1032387"/>
              <a:gd name="connsiteY15" fmla="*/ 383458 h 1629697"/>
              <a:gd name="connsiteX16" fmla="*/ 1025013 w 1032387"/>
              <a:gd name="connsiteY16" fmla="*/ 154858 h 1629697"/>
              <a:gd name="connsiteX17" fmla="*/ 1032387 w 1032387"/>
              <a:gd name="connsiteY17" fmla="*/ 36871 h 1629697"/>
              <a:gd name="connsiteX18" fmla="*/ 936522 w 1032387"/>
              <a:gd name="connsiteY18" fmla="*/ 0 h 1629697"/>
              <a:gd name="connsiteX19" fmla="*/ 825910 w 1032387"/>
              <a:gd name="connsiteY19" fmla="*/ 7374 h 162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32387" h="1629697" extrusionOk="0">
                <a:moveTo>
                  <a:pt x="825910" y="7374"/>
                </a:moveTo>
                <a:lnTo>
                  <a:pt x="759542" y="36871"/>
                </a:lnTo>
                <a:lnTo>
                  <a:pt x="789039" y="221226"/>
                </a:lnTo>
                <a:lnTo>
                  <a:pt x="744793" y="317091"/>
                </a:lnTo>
                <a:lnTo>
                  <a:pt x="693174" y="508820"/>
                </a:lnTo>
                <a:lnTo>
                  <a:pt x="589935" y="744794"/>
                </a:lnTo>
                <a:lnTo>
                  <a:pt x="457200" y="995516"/>
                </a:lnTo>
                <a:lnTo>
                  <a:pt x="258097" y="1305233"/>
                </a:lnTo>
                <a:lnTo>
                  <a:pt x="0" y="1607574"/>
                </a:lnTo>
                <a:lnTo>
                  <a:pt x="0" y="1607574"/>
                </a:lnTo>
                <a:lnTo>
                  <a:pt x="103239" y="1629697"/>
                </a:lnTo>
                <a:lnTo>
                  <a:pt x="199103" y="1519084"/>
                </a:lnTo>
                <a:lnTo>
                  <a:pt x="412955" y="1224116"/>
                </a:lnTo>
                <a:lnTo>
                  <a:pt x="589935" y="958645"/>
                </a:lnTo>
                <a:lnTo>
                  <a:pt x="781664" y="663678"/>
                </a:lnTo>
                <a:lnTo>
                  <a:pt x="929148" y="383458"/>
                </a:lnTo>
                <a:lnTo>
                  <a:pt x="1025013" y="154858"/>
                </a:lnTo>
                <a:lnTo>
                  <a:pt x="1032387" y="36871"/>
                </a:lnTo>
                <a:lnTo>
                  <a:pt x="936522" y="0"/>
                </a:lnTo>
                <a:lnTo>
                  <a:pt x="825910" y="737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61215199" name="Forme libre 62"/>
          <p:cNvSpPr/>
          <p:nvPr/>
        </p:nvSpPr>
        <p:spPr bwMode="auto">
          <a:xfrm>
            <a:off x="1955167" y="3657598"/>
            <a:ext cx="1364225" cy="324463"/>
          </a:xfrm>
          <a:custGeom>
            <a:avLst/>
            <a:gdLst>
              <a:gd name="connsiteX0" fmla="*/ 147484 w 1364226"/>
              <a:gd name="connsiteY0" fmla="*/ 58994 h 324465"/>
              <a:gd name="connsiteX1" fmla="*/ 44245 w 1364226"/>
              <a:gd name="connsiteY1" fmla="*/ 88490 h 324465"/>
              <a:gd name="connsiteX2" fmla="*/ 44245 w 1364226"/>
              <a:gd name="connsiteY2" fmla="*/ 88490 h 324465"/>
              <a:gd name="connsiteX3" fmla="*/ 0 w 1364226"/>
              <a:gd name="connsiteY3" fmla="*/ 191729 h 324465"/>
              <a:gd name="connsiteX4" fmla="*/ 353961 w 1364226"/>
              <a:gd name="connsiteY4" fmla="*/ 235974 h 324465"/>
              <a:gd name="connsiteX5" fmla="*/ 634181 w 1364226"/>
              <a:gd name="connsiteY5" fmla="*/ 265471 h 324465"/>
              <a:gd name="connsiteX6" fmla="*/ 995516 w 1364226"/>
              <a:gd name="connsiteY6" fmla="*/ 324465 h 324465"/>
              <a:gd name="connsiteX7" fmla="*/ 1165122 w 1364226"/>
              <a:gd name="connsiteY7" fmla="*/ 302342 h 324465"/>
              <a:gd name="connsiteX8" fmla="*/ 1364226 w 1364226"/>
              <a:gd name="connsiteY8" fmla="*/ 169606 h 324465"/>
              <a:gd name="connsiteX9" fmla="*/ 1349477 w 1364226"/>
              <a:gd name="connsiteY9" fmla="*/ 81116 h 324465"/>
              <a:gd name="connsiteX10" fmla="*/ 1231490 w 1364226"/>
              <a:gd name="connsiteY10" fmla="*/ 0 h 324465"/>
              <a:gd name="connsiteX11" fmla="*/ 1157748 w 1364226"/>
              <a:gd name="connsiteY11" fmla="*/ 140110 h 324465"/>
              <a:gd name="connsiteX12" fmla="*/ 1039761 w 1364226"/>
              <a:gd name="connsiteY12" fmla="*/ 206477 h 324465"/>
              <a:gd name="connsiteX13" fmla="*/ 781664 w 1364226"/>
              <a:gd name="connsiteY13" fmla="*/ 176981 h 324465"/>
              <a:gd name="connsiteX14" fmla="*/ 449826 w 1364226"/>
              <a:gd name="connsiteY14" fmla="*/ 154858 h 324465"/>
              <a:gd name="connsiteX15" fmla="*/ 147484 w 1364226"/>
              <a:gd name="connsiteY15" fmla="*/ 58994 h 32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64226" h="324465" extrusionOk="0">
                <a:moveTo>
                  <a:pt x="147484" y="58994"/>
                </a:moveTo>
                <a:lnTo>
                  <a:pt x="44245" y="88490"/>
                </a:lnTo>
                <a:lnTo>
                  <a:pt x="44245" y="88490"/>
                </a:lnTo>
                <a:lnTo>
                  <a:pt x="0" y="191729"/>
                </a:lnTo>
                <a:lnTo>
                  <a:pt x="353961" y="235974"/>
                </a:lnTo>
                <a:lnTo>
                  <a:pt x="634181" y="265471"/>
                </a:lnTo>
                <a:lnTo>
                  <a:pt x="995516" y="324465"/>
                </a:lnTo>
                <a:lnTo>
                  <a:pt x="1165122" y="302342"/>
                </a:lnTo>
                <a:lnTo>
                  <a:pt x="1364226" y="169606"/>
                </a:lnTo>
                <a:lnTo>
                  <a:pt x="1349477" y="81116"/>
                </a:lnTo>
                <a:lnTo>
                  <a:pt x="1231490" y="0"/>
                </a:lnTo>
                <a:lnTo>
                  <a:pt x="1157748" y="140110"/>
                </a:lnTo>
                <a:lnTo>
                  <a:pt x="1039761" y="206477"/>
                </a:lnTo>
                <a:lnTo>
                  <a:pt x="781664" y="176981"/>
                </a:lnTo>
                <a:lnTo>
                  <a:pt x="449826" y="154858"/>
                </a:lnTo>
                <a:lnTo>
                  <a:pt x="147484" y="589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867743548" name="Forme libre 63"/>
          <p:cNvSpPr/>
          <p:nvPr/>
        </p:nvSpPr>
        <p:spPr bwMode="auto">
          <a:xfrm>
            <a:off x="3798715" y="1991030"/>
            <a:ext cx="789039" cy="988141"/>
          </a:xfrm>
          <a:custGeom>
            <a:avLst/>
            <a:gdLst>
              <a:gd name="connsiteX0" fmla="*/ 317091 w 789039"/>
              <a:gd name="connsiteY0" fmla="*/ 0 h 988142"/>
              <a:gd name="connsiteX1" fmla="*/ 258097 w 789039"/>
              <a:gd name="connsiteY1" fmla="*/ 88491 h 988142"/>
              <a:gd name="connsiteX2" fmla="*/ 125362 w 789039"/>
              <a:gd name="connsiteY2" fmla="*/ 383458 h 988142"/>
              <a:gd name="connsiteX3" fmla="*/ 0 w 789039"/>
              <a:gd name="connsiteY3" fmla="*/ 567813 h 988142"/>
              <a:gd name="connsiteX4" fmla="*/ 51620 w 789039"/>
              <a:gd name="connsiteY4" fmla="*/ 597310 h 988142"/>
              <a:gd name="connsiteX5" fmla="*/ 538316 w 789039"/>
              <a:gd name="connsiteY5" fmla="*/ 796413 h 988142"/>
              <a:gd name="connsiteX6" fmla="*/ 789039 w 789039"/>
              <a:gd name="connsiteY6" fmla="*/ 988142 h 988142"/>
              <a:gd name="connsiteX7" fmla="*/ 781665 w 789039"/>
              <a:gd name="connsiteY7" fmla="*/ 789039 h 988142"/>
              <a:gd name="connsiteX8" fmla="*/ 656304 w 789039"/>
              <a:gd name="connsiteY8" fmla="*/ 494071 h 988142"/>
              <a:gd name="connsiteX9" fmla="*/ 501445 w 789039"/>
              <a:gd name="connsiteY9" fmla="*/ 398207 h 988142"/>
              <a:gd name="connsiteX10" fmla="*/ 398207 w 789039"/>
              <a:gd name="connsiteY10" fmla="*/ 287594 h 988142"/>
              <a:gd name="connsiteX11" fmla="*/ 317091 w 789039"/>
              <a:gd name="connsiteY11" fmla="*/ 66368 h 988142"/>
              <a:gd name="connsiteX12" fmla="*/ 317091 w 789039"/>
              <a:gd name="connsiteY12" fmla="*/ 0 h 98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039" h="988142" extrusionOk="0">
                <a:moveTo>
                  <a:pt x="317091" y="0"/>
                </a:moveTo>
                <a:lnTo>
                  <a:pt x="258097" y="88491"/>
                </a:lnTo>
                <a:lnTo>
                  <a:pt x="125362" y="383458"/>
                </a:lnTo>
                <a:lnTo>
                  <a:pt x="0" y="567813"/>
                </a:lnTo>
                <a:lnTo>
                  <a:pt x="51620" y="597310"/>
                </a:lnTo>
                <a:lnTo>
                  <a:pt x="538316" y="796413"/>
                </a:lnTo>
                <a:lnTo>
                  <a:pt x="789039" y="988142"/>
                </a:lnTo>
                <a:lnTo>
                  <a:pt x="781665" y="789039"/>
                </a:lnTo>
                <a:lnTo>
                  <a:pt x="656304" y="494071"/>
                </a:lnTo>
                <a:lnTo>
                  <a:pt x="501445" y="398207"/>
                </a:lnTo>
                <a:lnTo>
                  <a:pt x="398207" y="287594"/>
                </a:lnTo>
                <a:lnTo>
                  <a:pt x="317091" y="66368"/>
                </a:lnTo>
                <a:lnTo>
                  <a:pt x="31709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77289054" name="Forme libre 64"/>
          <p:cNvSpPr/>
          <p:nvPr/>
        </p:nvSpPr>
        <p:spPr bwMode="auto">
          <a:xfrm>
            <a:off x="5885612" y="4107424"/>
            <a:ext cx="250722" cy="250722"/>
          </a:xfrm>
          <a:custGeom>
            <a:avLst/>
            <a:gdLst>
              <a:gd name="connsiteX0" fmla="*/ 0 w 250723"/>
              <a:gd name="connsiteY0" fmla="*/ 0 h 250722"/>
              <a:gd name="connsiteX1" fmla="*/ 0 w 250723"/>
              <a:gd name="connsiteY1" fmla="*/ 0 h 250722"/>
              <a:gd name="connsiteX2" fmla="*/ 29497 w 250723"/>
              <a:gd name="connsiteY2" fmla="*/ 132735 h 250722"/>
              <a:gd name="connsiteX3" fmla="*/ 51619 w 250723"/>
              <a:gd name="connsiteY3" fmla="*/ 199103 h 250722"/>
              <a:gd name="connsiteX4" fmla="*/ 154858 w 250723"/>
              <a:gd name="connsiteY4" fmla="*/ 250722 h 250722"/>
              <a:gd name="connsiteX5" fmla="*/ 235974 w 250723"/>
              <a:gd name="connsiteY5" fmla="*/ 250722 h 250722"/>
              <a:gd name="connsiteX6" fmla="*/ 250723 w 250723"/>
              <a:gd name="connsiteY6" fmla="*/ 228600 h 250722"/>
              <a:gd name="connsiteX7" fmla="*/ 162232 w 250723"/>
              <a:gd name="connsiteY7" fmla="*/ 125361 h 250722"/>
              <a:gd name="connsiteX8" fmla="*/ 0 w 250723"/>
              <a:gd name="connsiteY8" fmla="*/ 0 h 25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723" h="250722" extrusionOk="0">
                <a:moveTo>
                  <a:pt x="0" y="0"/>
                </a:moveTo>
                <a:lnTo>
                  <a:pt x="0" y="0"/>
                </a:lnTo>
                <a:lnTo>
                  <a:pt x="29497" y="132735"/>
                </a:lnTo>
                <a:lnTo>
                  <a:pt x="51619" y="199103"/>
                </a:lnTo>
                <a:lnTo>
                  <a:pt x="154858" y="250722"/>
                </a:lnTo>
                <a:lnTo>
                  <a:pt x="235974" y="250722"/>
                </a:lnTo>
                <a:lnTo>
                  <a:pt x="250723" y="228600"/>
                </a:lnTo>
                <a:lnTo>
                  <a:pt x="162232" y="1253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522041652" name="Forme libre 65"/>
          <p:cNvSpPr/>
          <p:nvPr/>
        </p:nvSpPr>
        <p:spPr bwMode="auto">
          <a:xfrm>
            <a:off x="5524277" y="4033682"/>
            <a:ext cx="486695" cy="560439"/>
          </a:xfrm>
          <a:custGeom>
            <a:avLst/>
            <a:gdLst>
              <a:gd name="connsiteX0" fmla="*/ 0 w 486696"/>
              <a:gd name="connsiteY0" fmla="*/ 0 h 560439"/>
              <a:gd name="connsiteX1" fmla="*/ 140109 w 486696"/>
              <a:gd name="connsiteY1" fmla="*/ 66368 h 560439"/>
              <a:gd name="connsiteX2" fmla="*/ 294967 w 486696"/>
              <a:gd name="connsiteY2" fmla="*/ 265471 h 560439"/>
              <a:gd name="connsiteX3" fmla="*/ 412954 w 486696"/>
              <a:gd name="connsiteY3" fmla="*/ 449826 h 560439"/>
              <a:gd name="connsiteX4" fmla="*/ 486696 w 486696"/>
              <a:gd name="connsiteY4" fmla="*/ 560439 h 560439"/>
              <a:gd name="connsiteX5" fmla="*/ 353961 w 486696"/>
              <a:gd name="connsiteY5" fmla="*/ 538316 h 560439"/>
              <a:gd name="connsiteX6" fmla="*/ 294967 w 486696"/>
              <a:gd name="connsiteY6" fmla="*/ 376084 h 560439"/>
              <a:gd name="connsiteX7" fmla="*/ 103238 w 486696"/>
              <a:gd name="connsiteY7" fmla="*/ 88490 h 560439"/>
              <a:gd name="connsiteX8" fmla="*/ 44245 w 486696"/>
              <a:gd name="connsiteY8" fmla="*/ 73742 h 560439"/>
              <a:gd name="connsiteX9" fmla="*/ 29496 w 486696"/>
              <a:gd name="connsiteY9" fmla="*/ 66368 h 560439"/>
              <a:gd name="connsiteX10" fmla="*/ 7374 w 486696"/>
              <a:gd name="connsiteY10" fmla="*/ 51619 h 56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6" h="560439" extrusionOk="0">
                <a:moveTo>
                  <a:pt x="0" y="0"/>
                </a:moveTo>
                <a:lnTo>
                  <a:pt x="140109" y="66368"/>
                </a:lnTo>
                <a:lnTo>
                  <a:pt x="294967" y="265471"/>
                </a:lnTo>
                <a:lnTo>
                  <a:pt x="412954" y="449826"/>
                </a:lnTo>
                <a:lnTo>
                  <a:pt x="486696" y="560439"/>
                </a:lnTo>
                <a:lnTo>
                  <a:pt x="353961" y="538316"/>
                </a:lnTo>
                <a:lnTo>
                  <a:pt x="294967" y="376084"/>
                </a:lnTo>
                <a:lnTo>
                  <a:pt x="103238" y="88490"/>
                </a:lnTo>
                <a:lnTo>
                  <a:pt x="44245" y="73742"/>
                </a:lnTo>
                <a:lnTo>
                  <a:pt x="29496" y="66368"/>
                </a:lnTo>
                <a:lnTo>
                  <a:pt x="7374" y="51619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786818580" name="Forme libre 66"/>
          <p:cNvSpPr/>
          <p:nvPr/>
        </p:nvSpPr>
        <p:spPr bwMode="auto">
          <a:xfrm>
            <a:off x="6696773" y="4505630"/>
            <a:ext cx="575186" cy="1268361"/>
          </a:xfrm>
          <a:custGeom>
            <a:avLst/>
            <a:gdLst>
              <a:gd name="connsiteX0" fmla="*/ 206478 w 575187"/>
              <a:gd name="connsiteY0" fmla="*/ 1268362 h 1268362"/>
              <a:gd name="connsiteX1" fmla="*/ 81116 w 575187"/>
              <a:gd name="connsiteY1" fmla="*/ 1260987 h 1268362"/>
              <a:gd name="connsiteX2" fmla="*/ 110613 w 575187"/>
              <a:gd name="connsiteY2" fmla="*/ 907026 h 1268362"/>
              <a:gd name="connsiteX3" fmla="*/ 169607 w 575187"/>
              <a:gd name="connsiteY3" fmla="*/ 648929 h 1268362"/>
              <a:gd name="connsiteX4" fmla="*/ 250723 w 575187"/>
              <a:gd name="connsiteY4" fmla="*/ 457200 h 1268362"/>
              <a:gd name="connsiteX5" fmla="*/ 479323 w 575187"/>
              <a:gd name="connsiteY5" fmla="*/ 449826 h 1268362"/>
              <a:gd name="connsiteX6" fmla="*/ 405581 w 575187"/>
              <a:gd name="connsiteY6" fmla="*/ 258097 h 1268362"/>
              <a:gd name="connsiteX7" fmla="*/ 250723 w 575187"/>
              <a:gd name="connsiteY7" fmla="*/ 140110 h 1268362"/>
              <a:gd name="connsiteX8" fmla="*/ 103239 w 575187"/>
              <a:gd name="connsiteY8" fmla="*/ 95865 h 1268362"/>
              <a:gd name="connsiteX9" fmla="*/ 0 w 575187"/>
              <a:gd name="connsiteY9" fmla="*/ 147484 h 1268362"/>
              <a:gd name="connsiteX10" fmla="*/ 0 w 575187"/>
              <a:gd name="connsiteY10" fmla="*/ 51620 h 1268362"/>
              <a:gd name="connsiteX11" fmla="*/ 95865 w 575187"/>
              <a:gd name="connsiteY11" fmla="*/ 0 h 1268362"/>
              <a:gd name="connsiteX12" fmla="*/ 361336 w 575187"/>
              <a:gd name="connsiteY12" fmla="*/ 58994 h 1268362"/>
              <a:gd name="connsiteX13" fmla="*/ 508820 w 575187"/>
              <a:gd name="connsiteY13" fmla="*/ 265471 h 1268362"/>
              <a:gd name="connsiteX14" fmla="*/ 575187 w 575187"/>
              <a:gd name="connsiteY14" fmla="*/ 508820 h 1268362"/>
              <a:gd name="connsiteX15" fmla="*/ 538316 w 575187"/>
              <a:gd name="connsiteY15" fmla="*/ 553065 h 1268362"/>
              <a:gd name="connsiteX16" fmla="*/ 368710 w 575187"/>
              <a:gd name="connsiteY16" fmla="*/ 545691 h 1268362"/>
              <a:gd name="connsiteX17" fmla="*/ 243349 w 575187"/>
              <a:gd name="connsiteY17" fmla="*/ 715297 h 1268362"/>
              <a:gd name="connsiteX18" fmla="*/ 191729 w 575187"/>
              <a:gd name="connsiteY18" fmla="*/ 966020 h 1268362"/>
              <a:gd name="connsiteX19" fmla="*/ 206478 w 575187"/>
              <a:gd name="connsiteY19" fmla="*/ 1268362 h 12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5187" h="1268362" extrusionOk="0">
                <a:moveTo>
                  <a:pt x="206478" y="1268362"/>
                </a:moveTo>
                <a:lnTo>
                  <a:pt x="81116" y="1260987"/>
                </a:lnTo>
                <a:lnTo>
                  <a:pt x="110613" y="907026"/>
                </a:lnTo>
                <a:lnTo>
                  <a:pt x="169607" y="648929"/>
                </a:lnTo>
                <a:lnTo>
                  <a:pt x="250723" y="457200"/>
                </a:lnTo>
                <a:lnTo>
                  <a:pt x="479323" y="449826"/>
                </a:lnTo>
                <a:lnTo>
                  <a:pt x="405581" y="258097"/>
                </a:lnTo>
                <a:lnTo>
                  <a:pt x="250723" y="140110"/>
                </a:lnTo>
                <a:lnTo>
                  <a:pt x="103239" y="95865"/>
                </a:lnTo>
                <a:lnTo>
                  <a:pt x="0" y="147484"/>
                </a:lnTo>
                <a:lnTo>
                  <a:pt x="0" y="51620"/>
                </a:lnTo>
                <a:lnTo>
                  <a:pt x="95865" y="0"/>
                </a:lnTo>
                <a:lnTo>
                  <a:pt x="361336" y="58994"/>
                </a:lnTo>
                <a:lnTo>
                  <a:pt x="508820" y="265471"/>
                </a:lnTo>
                <a:lnTo>
                  <a:pt x="575187" y="508820"/>
                </a:lnTo>
                <a:lnTo>
                  <a:pt x="538316" y="553065"/>
                </a:lnTo>
                <a:lnTo>
                  <a:pt x="368710" y="545691"/>
                </a:lnTo>
                <a:lnTo>
                  <a:pt x="243349" y="715297"/>
                </a:lnTo>
                <a:lnTo>
                  <a:pt x="191729" y="966020"/>
                </a:lnTo>
                <a:lnTo>
                  <a:pt x="206478" y="12683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621094989" name="Forme libre 67"/>
          <p:cNvSpPr/>
          <p:nvPr/>
        </p:nvSpPr>
        <p:spPr bwMode="auto">
          <a:xfrm>
            <a:off x="6674650" y="4446637"/>
            <a:ext cx="405579" cy="398205"/>
          </a:xfrm>
          <a:custGeom>
            <a:avLst/>
            <a:gdLst>
              <a:gd name="connsiteX0" fmla="*/ 184355 w 405580"/>
              <a:gd name="connsiteY0" fmla="*/ 0 h 398206"/>
              <a:gd name="connsiteX1" fmla="*/ 58993 w 405580"/>
              <a:gd name="connsiteY1" fmla="*/ 81116 h 398206"/>
              <a:gd name="connsiteX2" fmla="*/ 0 w 405580"/>
              <a:gd name="connsiteY2" fmla="*/ 265471 h 398206"/>
              <a:gd name="connsiteX3" fmla="*/ 14748 w 405580"/>
              <a:gd name="connsiteY3" fmla="*/ 361335 h 398206"/>
              <a:gd name="connsiteX4" fmla="*/ 132735 w 405580"/>
              <a:gd name="connsiteY4" fmla="*/ 398206 h 398206"/>
              <a:gd name="connsiteX5" fmla="*/ 294968 w 405580"/>
              <a:gd name="connsiteY5" fmla="*/ 324464 h 398206"/>
              <a:gd name="connsiteX6" fmla="*/ 346587 w 405580"/>
              <a:gd name="connsiteY6" fmla="*/ 235974 h 398206"/>
              <a:gd name="connsiteX7" fmla="*/ 398206 w 405580"/>
              <a:gd name="connsiteY7" fmla="*/ 184355 h 398206"/>
              <a:gd name="connsiteX8" fmla="*/ 405580 w 405580"/>
              <a:gd name="connsiteY8" fmla="*/ 95864 h 398206"/>
              <a:gd name="connsiteX9" fmla="*/ 302342 w 405580"/>
              <a:gd name="connsiteY9" fmla="*/ 29496 h 398206"/>
              <a:gd name="connsiteX10" fmla="*/ 184355 w 405580"/>
              <a:gd name="connsiteY10" fmla="*/ 0 h 39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580" h="398206" extrusionOk="0">
                <a:moveTo>
                  <a:pt x="184355" y="0"/>
                </a:moveTo>
                <a:lnTo>
                  <a:pt x="58993" y="81116"/>
                </a:lnTo>
                <a:lnTo>
                  <a:pt x="0" y="265471"/>
                </a:lnTo>
                <a:lnTo>
                  <a:pt x="14748" y="361335"/>
                </a:lnTo>
                <a:lnTo>
                  <a:pt x="132735" y="398206"/>
                </a:lnTo>
                <a:lnTo>
                  <a:pt x="294968" y="324464"/>
                </a:lnTo>
                <a:lnTo>
                  <a:pt x="346587" y="235974"/>
                </a:lnTo>
                <a:lnTo>
                  <a:pt x="398206" y="184355"/>
                </a:lnTo>
                <a:lnTo>
                  <a:pt x="405580" y="95864"/>
                </a:lnTo>
                <a:lnTo>
                  <a:pt x="302342" y="29496"/>
                </a:lnTo>
                <a:lnTo>
                  <a:pt x="18435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cxnSp>
        <p:nvCxnSpPr>
          <p:cNvPr id="978603851" name="Connecteur droit 78"/>
          <p:cNvCxnSpPr>
            <a:cxnSpLocks/>
          </p:cNvCxnSpPr>
          <p:nvPr/>
        </p:nvCxnSpPr>
        <p:spPr bwMode="auto">
          <a:xfrm flipH="1">
            <a:off x="2135095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329418" name="Connecteur droit 79"/>
          <p:cNvCxnSpPr>
            <a:cxnSpLocks/>
          </p:cNvCxnSpPr>
          <p:nvPr/>
        </p:nvCxnSpPr>
        <p:spPr bwMode="auto">
          <a:xfrm flipH="1">
            <a:off x="3363460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5516341" name="Connecteur droit 80"/>
          <p:cNvCxnSpPr>
            <a:cxnSpLocks/>
          </p:cNvCxnSpPr>
          <p:nvPr/>
        </p:nvCxnSpPr>
        <p:spPr bwMode="auto">
          <a:xfrm flipH="1">
            <a:off x="2335332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606695" name="Connecteur droit 81"/>
          <p:cNvCxnSpPr>
            <a:cxnSpLocks/>
          </p:cNvCxnSpPr>
          <p:nvPr/>
        </p:nvCxnSpPr>
        <p:spPr bwMode="auto">
          <a:xfrm flipH="1">
            <a:off x="2963070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636607" name="Connecteur droit 83"/>
          <p:cNvCxnSpPr>
            <a:cxnSpLocks/>
          </p:cNvCxnSpPr>
          <p:nvPr/>
        </p:nvCxnSpPr>
        <p:spPr bwMode="auto">
          <a:xfrm flipH="1">
            <a:off x="3134860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700419" name="Connecteur droit 84"/>
          <p:cNvCxnSpPr>
            <a:cxnSpLocks/>
          </p:cNvCxnSpPr>
          <p:nvPr/>
        </p:nvCxnSpPr>
        <p:spPr bwMode="auto">
          <a:xfrm flipH="1">
            <a:off x="2541495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553786" name="Connecteur droit 85"/>
          <p:cNvCxnSpPr>
            <a:cxnSpLocks/>
          </p:cNvCxnSpPr>
          <p:nvPr/>
        </p:nvCxnSpPr>
        <p:spPr bwMode="auto">
          <a:xfrm flipH="1">
            <a:off x="2741732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796982" name="Connecteur droit 86"/>
          <p:cNvCxnSpPr>
            <a:cxnSpLocks/>
          </p:cNvCxnSpPr>
          <p:nvPr/>
        </p:nvCxnSpPr>
        <p:spPr bwMode="auto">
          <a:xfrm flipH="1">
            <a:off x="1977341" y="402647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5370963" name="Connecteur droit 87"/>
          <p:cNvCxnSpPr>
            <a:cxnSpLocks/>
          </p:cNvCxnSpPr>
          <p:nvPr/>
        </p:nvCxnSpPr>
        <p:spPr bwMode="auto">
          <a:xfrm flipH="1">
            <a:off x="1977341" y="5347463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0463465" name="Connecteur droit 88"/>
          <p:cNvCxnSpPr>
            <a:cxnSpLocks/>
          </p:cNvCxnSpPr>
          <p:nvPr/>
        </p:nvCxnSpPr>
        <p:spPr bwMode="auto">
          <a:xfrm flipH="1">
            <a:off x="1973926" y="420670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4945380" name="Connecteur droit 89"/>
          <p:cNvCxnSpPr>
            <a:cxnSpLocks/>
          </p:cNvCxnSpPr>
          <p:nvPr/>
        </p:nvCxnSpPr>
        <p:spPr bwMode="auto">
          <a:xfrm flipH="1">
            <a:off x="1973926" y="4884994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420966" name="Connecteur droit 90"/>
          <p:cNvCxnSpPr>
            <a:cxnSpLocks/>
          </p:cNvCxnSpPr>
          <p:nvPr/>
        </p:nvCxnSpPr>
        <p:spPr bwMode="auto">
          <a:xfrm flipH="1">
            <a:off x="1977341" y="512035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64716" name="Connecteur droit 91"/>
          <p:cNvCxnSpPr>
            <a:cxnSpLocks/>
          </p:cNvCxnSpPr>
          <p:nvPr/>
        </p:nvCxnSpPr>
        <p:spPr bwMode="auto">
          <a:xfrm flipH="1">
            <a:off x="1977341" y="4410296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664434" name="Connecteur droit 92"/>
          <p:cNvCxnSpPr>
            <a:cxnSpLocks/>
          </p:cNvCxnSpPr>
          <p:nvPr/>
        </p:nvCxnSpPr>
        <p:spPr bwMode="auto">
          <a:xfrm flipH="1">
            <a:off x="1973926" y="4645644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0050967" name="Connecteur droit 105"/>
          <p:cNvCxnSpPr>
            <a:cxnSpLocks/>
          </p:cNvCxnSpPr>
          <p:nvPr/>
        </p:nvCxnSpPr>
        <p:spPr bwMode="auto">
          <a:xfrm flipH="1">
            <a:off x="4245770" y="285041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7146399" name="Connecteur droit 106"/>
          <p:cNvCxnSpPr>
            <a:cxnSpLocks/>
          </p:cNvCxnSpPr>
          <p:nvPr/>
        </p:nvCxnSpPr>
        <p:spPr bwMode="auto">
          <a:xfrm flipH="1">
            <a:off x="3824195" y="285807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91390" name="Connecteur droit 107"/>
          <p:cNvCxnSpPr>
            <a:cxnSpLocks/>
          </p:cNvCxnSpPr>
          <p:nvPr/>
        </p:nvCxnSpPr>
        <p:spPr bwMode="auto">
          <a:xfrm flipH="1">
            <a:off x="4024432" y="285041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497218" name="Ellipse 108"/>
          <p:cNvSpPr/>
          <p:nvPr/>
        </p:nvSpPr>
        <p:spPr bwMode="auto">
          <a:xfrm>
            <a:off x="3823813" y="2656020"/>
            <a:ext cx="80998" cy="1032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850623758" name="Ellipse 109"/>
          <p:cNvSpPr/>
          <p:nvPr/>
        </p:nvSpPr>
        <p:spPr bwMode="auto">
          <a:xfrm>
            <a:off x="3976213" y="2409067"/>
            <a:ext cx="80998" cy="1032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498879449" name="Ellipse 115"/>
          <p:cNvSpPr/>
          <p:nvPr/>
        </p:nvSpPr>
        <p:spPr bwMode="auto">
          <a:xfrm>
            <a:off x="3669604" y="34370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15527460" name="Ellipse 116"/>
          <p:cNvSpPr/>
          <p:nvPr/>
        </p:nvSpPr>
        <p:spPr bwMode="auto">
          <a:xfrm>
            <a:off x="3934944" y="34656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418128238" name="Ellipse 118"/>
          <p:cNvSpPr/>
          <p:nvPr/>
        </p:nvSpPr>
        <p:spPr bwMode="auto">
          <a:xfrm>
            <a:off x="4200285" y="34687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562391727" name="Ellipse 119"/>
          <p:cNvSpPr/>
          <p:nvPr/>
        </p:nvSpPr>
        <p:spPr bwMode="auto">
          <a:xfrm>
            <a:off x="4465621" y="35101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88297395" name="Forme libre 136"/>
          <p:cNvSpPr/>
          <p:nvPr/>
        </p:nvSpPr>
        <p:spPr bwMode="auto">
          <a:xfrm>
            <a:off x="6041905" y="2857497"/>
            <a:ext cx="450849" cy="666749"/>
          </a:xfrm>
          <a:custGeom>
            <a:avLst/>
            <a:gdLst>
              <a:gd name="connsiteX0" fmla="*/ 234950 w 450850"/>
              <a:gd name="connsiteY0" fmla="*/ 50800 h 666750"/>
              <a:gd name="connsiteX1" fmla="*/ 120650 w 450850"/>
              <a:gd name="connsiteY1" fmla="*/ 184150 h 666750"/>
              <a:gd name="connsiteX2" fmla="*/ 0 w 450850"/>
              <a:gd name="connsiteY2" fmla="*/ 406400 h 666750"/>
              <a:gd name="connsiteX3" fmla="*/ 25400 w 450850"/>
              <a:gd name="connsiteY3" fmla="*/ 482600 h 666750"/>
              <a:gd name="connsiteX4" fmla="*/ 127000 w 450850"/>
              <a:gd name="connsiteY4" fmla="*/ 539750 h 666750"/>
              <a:gd name="connsiteX5" fmla="*/ 241300 w 450850"/>
              <a:gd name="connsiteY5" fmla="*/ 596900 h 666750"/>
              <a:gd name="connsiteX6" fmla="*/ 368300 w 450850"/>
              <a:gd name="connsiteY6" fmla="*/ 628650 h 666750"/>
              <a:gd name="connsiteX7" fmla="*/ 393700 w 450850"/>
              <a:gd name="connsiteY7" fmla="*/ 666750 h 666750"/>
              <a:gd name="connsiteX8" fmla="*/ 450850 w 450850"/>
              <a:gd name="connsiteY8" fmla="*/ 647700 h 666750"/>
              <a:gd name="connsiteX9" fmla="*/ 431800 w 450850"/>
              <a:gd name="connsiteY9" fmla="*/ 615950 h 666750"/>
              <a:gd name="connsiteX10" fmla="*/ 374650 w 450850"/>
              <a:gd name="connsiteY10" fmla="*/ 552450 h 666750"/>
              <a:gd name="connsiteX11" fmla="*/ 203200 w 450850"/>
              <a:gd name="connsiteY11" fmla="*/ 527050 h 666750"/>
              <a:gd name="connsiteX12" fmla="*/ 120650 w 450850"/>
              <a:gd name="connsiteY12" fmla="*/ 482600 h 666750"/>
              <a:gd name="connsiteX13" fmla="*/ 50800 w 450850"/>
              <a:gd name="connsiteY13" fmla="*/ 419100 h 666750"/>
              <a:gd name="connsiteX14" fmla="*/ 114300 w 450850"/>
              <a:gd name="connsiteY14" fmla="*/ 273050 h 666750"/>
              <a:gd name="connsiteX15" fmla="*/ 215900 w 450850"/>
              <a:gd name="connsiteY15" fmla="*/ 171450 h 666750"/>
              <a:gd name="connsiteX16" fmla="*/ 298450 w 450850"/>
              <a:gd name="connsiteY16" fmla="*/ 88900 h 666750"/>
              <a:gd name="connsiteX17" fmla="*/ 266700 w 450850"/>
              <a:gd name="connsiteY17" fmla="*/ 0 h 666750"/>
              <a:gd name="connsiteX18" fmla="*/ 234950 w 450850"/>
              <a:gd name="connsiteY18" fmla="*/ 5080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50" h="666750" extrusionOk="0">
                <a:moveTo>
                  <a:pt x="234950" y="50800"/>
                </a:moveTo>
                <a:lnTo>
                  <a:pt x="120650" y="184150"/>
                </a:lnTo>
                <a:lnTo>
                  <a:pt x="0" y="406400"/>
                </a:lnTo>
                <a:lnTo>
                  <a:pt x="25400" y="482600"/>
                </a:lnTo>
                <a:lnTo>
                  <a:pt x="127000" y="539750"/>
                </a:lnTo>
                <a:lnTo>
                  <a:pt x="241300" y="596900"/>
                </a:lnTo>
                <a:lnTo>
                  <a:pt x="368300" y="628650"/>
                </a:lnTo>
                <a:lnTo>
                  <a:pt x="393700" y="666750"/>
                </a:lnTo>
                <a:lnTo>
                  <a:pt x="450850" y="647700"/>
                </a:lnTo>
                <a:lnTo>
                  <a:pt x="431800" y="615950"/>
                </a:lnTo>
                <a:lnTo>
                  <a:pt x="374650" y="552450"/>
                </a:lnTo>
                <a:lnTo>
                  <a:pt x="203200" y="527050"/>
                </a:lnTo>
                <a:lnTo>
                  <a:pt x="120650" y="482600"/>
                </a:lnTo>
                <a:lnTo>
                  <a:pt x="50800" y="419100"/>
                </a:lnTo>
                <a:lnTo>
                  <a:pt x="114300" y="273050"/>
                </a:lnTo>
                <a:lnTo>
                  <a:pt x="215900" y="171450"/>
                </a:lnTo>
                <a:lnTo>
                  <a:pt x="298450" y="88900"/>
                </a:lnTo>
                <a:lnTo>
                  <a:pt x="266700" y="0"/>
                </a:lnTo>
                <a:lnTo>
                  <a:pt x="234950" y="50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5549430" name="Ellipse 137"/>
          <p:cNvSpPr/>
          <p:nvPr/>
        </p:nvSpPr>
        <p:spPr bwMode="auto">
          <a:xfrm>
            <a:off x="8192614" y="2636778"/>
            <a:ext cx="83225" cy="8765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527412632" name="Ellipse 138"/>
          <p:cNvSpPr/>
          <p:nvPr/>
        </p:nvSpPr>
        <p:spPr bwMode="auto">
          <a:xfrm>
            <a:off x="8281512" y="252716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26615200" name="Ellipse 139"/>
          <p:cNvSpPr/>
          <p:nvPr/>
        </p:nvSpPr>
        <p:spPr bwMode="auto">
          <a:xfrm>
            <a:off x="8129114" y="245801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202010796" name="Ellipse 140"/>
          <p:cNvSpPr/>
          <p:nvPr/>
        </p:nvSpPr>
        <p:spPr bwMode="auto">
          <a:xfrm>
            <a:off x="9399114" y="5219570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14580655" name="Ellipse 141"/>
          <p:cNvSpPr/>
          <p:nvPr/>
        </p:nvSpPr>
        <p:spPr bwMode="auto">
          <a:xfrm>
            <a:off x="8859364" y="45979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624571904" name="Ellipse 142"/>
          <p:cNvSpPr/>
          <p:nvPr/>
        </p:nvSpPr>
        <p:spPr bwMode="auto">
          <a:xfrm>
            <a:off x="7303613" y="4439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00976478" name="Ellipse 143"/>
          <p:cNvSpPr/>
          <p:nvPr/>
        </p:nvSpPr>
        <p:spPr bwMode="auto">
          <a:xfrm>
            <a:off x="7500464" y="45916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86960284" name="Ellipse 144"/>
          <p:cNvSpPr/>
          <p:nvPr/>
        </p:nvSpPr>
        <p:spPr bwMode="auto">
          <a:xfrm>
            <a:off x="7303613" y="50170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25356068" name="Ellipse 145"/>
          <p:cNvSpPr/>
          <p:nvPr/>
        </p:nvSpPr>
        <p:spPr bwMode="auto">
          <a:xfrm>
            <a:off x="9948388" y="16896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494644076" name="Ellipse 154"/>
          <p:cNvSpPr/>
          <p:nvPr/>
        </p:nvSpPr>
        <p:spPr bwMode="auto">
          <a:xfrm>
            <a:off x="10113489" y="10864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0940174" name="Ellipse 158"/>
          <p:cNvSpPr/>
          <p:nvPr/>
        </p:nvSpPr>
        <p:spPr bwMode="auto">
          <a:xfrm>
            <a:off x="10430989" y="11388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22934931" name="Ellipse 159"/>
          <p:cNvSpPr/>
          <p:nvPr/>
        </p:nvSpPr>
        <p:spPr bwMode="auto">
          <a:xfrm>
            <a:off x="10430989" y="1010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0559434" name="Ellipse 163"/>
          <p:cNvSpPr/>
          <p:nvPr/>
        </p:nvSpPr>
        <p:spPr bwMode="auto">
          <a:xfrm>
            <a:off x="10589738" y="11388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7588837" name="Ellipse 164"/>
          <p:cNvSpPr/>
          <p:nvPr/>
        </p:nvSpPr>
        <p:spPr bwMode="auto">
          <a:xfrm>
            <a:off x="10589738" y="1010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05120782" name="Ellipse 165"/>
          <p:cNvSpPr/>
          <p:nvPr/>
        </p:nvSpPr>
        <p:spPr bwMode="auto">
          <a:xfrm>
            <a:off x="5428555" y="35576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552491797" name="Ellipse 166"/>
          <p:cNvSpPr/>
          <p:nvPr/>
        </p:nvSpPr>
        <p:spPr bwMode="auto">
          <a:xfrm>
            <a:off x="5693894" y="3586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76523300" name="Ellipse 167"/>
          <p:cNvSpPr/>
          <p:nvPr/>
        </p:nvSpPr>
        <p:spPr bwMode="auto">
          <a:xfrm>
            <a:off x="5201314" y="35418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83611952" name="Ellipse 168"/>
          <p:cNvSpPr/>
          <p:nvPr/>
        </p:nvSpPr>
        <p:spPr bwMode="auto">
          <a:xfrm>
            <a:off x="5978285" y="35894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436638097" name="Ellipse 170"/>
          <p:cNvSpPr/>
          <p:nvPr/>
        </p:nvSpPr>
        <p:spPr bwMode="auto">
          <a:xfrm>
            <a:off x="6920805" y="38116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47995017" name="Ellipse 171"/>
          <p:cNvSpPr/>
          <p:nvPr/>
        </p:nvSpPr>
        <p:spPr bwMode="auto">
          <a:xfrm>
            <a:off x="7186144" y="3840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32571166" name="Ellipse 172"/>
          <p:cNvSpPr/>
          <p:nvPr/>
        </p:nvSpPr>
        <p:spPr bwMode="auto">
          <a:xfrm>
            <a:off x="6693564" y="37958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293614772" name="Ellipse 173"/>
          <p:cNvSpPr/>
          <p:nvPr/>
        </p:nvSpPr>
        <p:spPr bwMode="auto">
          <a:xfrm>
            <a:off x="7470535" y="38434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700923937" name="Ellipse 174"/>
          <p:cNvSpPr/>
          <p:nvPr/>
        </p:nvSpPr>
        <p:spPr bwMode="auto">
          <a:xfrm>
            <a:off x="5725645" y="38530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89232216" name="Ellipse 175"/>
          <p:cNvSpPr/>
          <p:nvPr/>
        </p:nvSpPr>
        <p:spPr bwMode="auto">
          <a:xfrm>
            <a:off x="5512464" y="38276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936249259" name="Ellipse 176"/>
          <p:cNvSpPr/>
          <p:nvPr/>
        </p:nvSpPr>
        <p:spPr bwMode="auto">
          <a:xfrm>
            <a:off x="6208244" y="38212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96885877" name="Ellipse 177"/>
          <p:cNvSpPr/>
          <p:nvPr/>
        </p:nvSpPr>
        <p:spPr bwMode="auto">
          <a:xfrm>
            <a:off x="6354295" y="3840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83374527" name="Ellipse 178"/>
          <p:cNvSpPr/>
          <p:nvPr/>
        </p:nvSpPr>
        <p:spPr bwMode="auto">
          <a:xfrm>
            <a:off x="3695004" y="37291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grpSp>
        <p:nvGrpSpPr>
          <p:cNvPr id="1905503829" name="Groupe 185"/>
          <p:cNvGrpSpPr>
            <a:grpSpLocks noChangeAspect="1"/>
          </p:cNvGrpSpPr>
          <p:nvPr/>
        </p:nvGrpSpPr>
        <p:grpSpPr bwMode="auto">
          <a:xfrm>
            <a:off x="2239880" y="3227190"/>
            <a:ext cx="168207" cy="57233"/>
            <a:chOff x="3908531" y="6589431"/>
            <a:chExt cx="389613" cy="165376"/>
          </a:xfrm>
        </p:grpSpPr>
        <p:sp>
          <p:nvSpPr>
            <p:cNvPr id="124055526" name="Rectangle 186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197513129" name="Connecteur droit 187"/>
            <p:cNvCxnSpPr>
              <a:cxnSpLocks/>
              <a:stCxn id="124055526" idx="1"/>
              <a:endCxn id="124055526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387848" name="Groupe 188"/>
          <p:cNvGrpSpPr>
            <a:grpSpLocks noChangeAspect="1"/>
          </p:cNvGrpSpPr>
          <p:nvPr/>
        </p:nvGrpSpPr>
        <p:grpSpPr bwMode="auto">
          <a:xfrm>
            <a:off x="5496435" y="3287346"/>
            <a:ext cx="168207" cy="57233"/>
            <a:chOff x="3908531" y="6589431"/>
            <a:chExt cx="389613" cy="165376"/>
          </a:xfrm>
        </p:grpSpPr>
        <p:sp>
          <p:nvSpPr>
            <p:cNvPr id="498864242" name="Rectangle 189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203722081" name="Connecteur droit 190"/>
            <p:cNvCxnSpPr>
              <a:cxnSpLocks/>
              <a:stCxn id="498864242" idx="1"/>
              <a:endCxn id="49886424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7678876" name="Groupe 191"/>
          <p:cNvGrpSpPr>
            <a:grpSpLocks noChangeAspect="1"/>
          </p:cNvGrpSpPr>
          <p:nvPr/>
        </p:nvGrpSpPr>
        <p:grpSpPr bwMode="auto">
          <a:xfrm>
            <a:off x="5071309" y="3736528"/>
            <a:ext cx="168207" cy="57233"/>
            <a:chOff x="3908531" y="6589431"/>
            <a:chExt cx="389613" cy="165376"/>
          </a:xfrm>
        </p:grpSpPr>
        <p:sp>
          <p:nvSpPr>
            <p:cNvPr id="683953517" name="Rectangle 192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527026930" name="Connecteur droit 193"/>
            <p:cNvCxnSpPr>
              <a:cxnSpLocks/>
              <a:stCxn id="683953517" idx="1"/>
              <a:endCxn id="683953517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948774" name="Groupe 194"/>
          <p:cNvGrpSpPr>
            <a:grpSpLocks noChangeAspect="1"/>
          </p:cNvGrpSpPr>
          <p:nvPr/>
        </p:nvGrpSpPr>
        <p:grpSpPr bwMode="auto">
          <a:xfrm>
            <a:off x="5636803" y="3287346"/>
            <a:ext cx="168207" cy="57233"/>
            <a:chOff x="3908531" y="6589431"/>
            <a:chExt cx="389613" cy="165376"/>
          </a:xfrm>
        </p:grpSpPr>
        <p:sp>
          <p:nvSpPr>
            <p:cNvPr id="1896579100" name="Rectangle 195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157795281" name="Connecteur droit 196"/>
            <p:cNvCxnSpPr>
              <a:cxnSpLocks/>
              <a:stCxn id="1896579100" idx="1"/>
              <a:endCxn id="1896579100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2586647" name="Groupe 197"/>
          <p:cNvGrpSpPr/>
          <p:nvPr/>
        </p:nvGrpSpPr>
        <p:grpSpPr bwMode="auto">
          <a:xfrm>
            <a:off x="5472444" y="3756574"/>
            <a:ext cx="92242" cy="45718"/>
            <a:chOff x="3908531" y="6589431"/>
            <a:chExt cx="389613" cy="165376"/>
          </a:xfrm>
        </p:grpSpPr>
        <p:sp>
          <p:nvSpPr>
            <p:cNvPr id="263319699" name="Rectangle 198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389297828" name="Connecteur droit 199"/>
            <p:cNvCxnSpPr>
              <a:cxnSpLocks/>
              <a:stCxn id="263319699" idx="1"/>
              <a:endCxn id="26331969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4443914" name="Groupe 200"/>
          <p:cNvGrpSpPr/>
          <p:nvPr/>
        </p:nvGrpSpPr>
        <p:grpSpPr bwMode="auto">
          <a:xfrm>
            <a:off x="5610095" y="3764590"/>
            <a:ext cx="92242" cy="45718"/>
            <a:chOff x="3908531" y="6589431"/>
            <a:chExt cx="389613" cy="165376"/>
          </a:xfrm>
        </p:grpSpPr>
        <p:sp>
          <p:nvSpPr>
            <p:cNvPr id="1244516162" name="Rectangle 201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168106555" name="Connecteur droit 202"/>
            <p:cNvCxnSpPr>
              <a:cxnSpLocks/>
              <a:stCxn id="1244516162" idx="1"/>
              <a:endCxn id="124451616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481494" name="Groupe 203"/>
          <p:cNvGrpSpPr/>
          <p:nvPr/>
        </p:nvGrpSpPr>
        <p:grpSpPr bwMode="auto">
          <a:xfrm>
            <a:off x="6630319" y="3746534"/>
            <a:ext cx="92242" cy="45718"/>
            <a:chOff x="3908531" y="6589431"/>
            <a:chExt cx="389613" cy="165376"/>
          </a:xfrm>
        </p:grpSpPr>
        <p:sp>
          <p:nvSpPr>
            <p:cNvPr id="947186479" name="Rectangle 204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585091060" name="Connecteur droit 205"/>
            <p:cNvCxnSpPr>
              <a:cxnSpLocks/>
              <a:stCxn id="947186479" idx="1"/>
              <a:endCxn id="94718647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0539425" name="Groupe 206"/>
          <p:cNvGrpSpPr/>
          <p:nvPr/>
        </p:nvGrpSpPr>
        <p:grpSpPr bwMode="auto">
          <a:xfrm>
            <a:off x="6760597" y="3746534"/>
            <a:ext cx="92242" cy="45718"/>
            <a:chOff x="3908531" y="6589431"/>
            <a:chExt cx="389613" cy="165376"/>
          </a:xfrm>
        </p:grpSpPr>
        <p:sp>
          <p:nvSpPr>
            <p:cNvPr id="1107347541" name="Rectangle 207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245529824" name="Connecteur droit 208"/>
            <p:cNvCxnSpPr>
              <a:cxnSpLocks/>
              <a:stCxn id="1107347541" idx="1"/>
              <a:endCxn id="1107347541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2381367" name="Groupe 209"/>
          <p:cNvGrpSpPr/>
          <p:nvPr/>
        </p:nvGrpSpPr>
        <p:grpSpPr bwMode="auto">
          <a:xfrm>
            <a:off x="6919217" y="3746534"/>
            <a:ext cx="92242" cy="45718"/>
            <a:chOff x="3908531" y="6589431"/>
            <a:chExt cx="389613" cy="165376"/>
          </a:xfrm>
        </p:grpSpPr>
        <p:sp>
          <p:nvSpPr>
            <p:cNvPr id="388635338" name="Rectangle 210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822113208" name="Connecteur droit 211"/>
            <p:cNvCxnSpPr>
              <a:cxnSpLocks/>
              <a:stCxn id="388635338" idx="1"/>
              <a:endCxn id="388635338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179611" name="Groupe 212"/>
          <p:cNvGrpSpPr/>
          <p:nvPr/>
        </p:nvGrpSpPr>
        <p:grpSpPr bwMode="auto">
          <a:xfrm>
            <a:off x="7333322" y="3744079"/>
            <a:ext cx="92242" cy="45718"/>
            <a:chOff x="3908531" y="6589431"/>
            <a:chExt cx="389613" cy="165376"/>
          </a:xfrm>
        </p:grpSpPr>
        <p:sp>
          <p:nvSpPr>
            <p:cNvPr id="1785566535" name="Rectangle 213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967448115" name="Connecteur droit 214"/>
            <p:cNvCxnSpPr>
              <a:cxnSpLocks/>
              <a:stCxn id="1785566535" idx="1"/>
              <a:endCxn id="1785566535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083334" name="Groupe 215"/>
          <p:cNvGrpSpPr/>
          <p:nvPr/>
        </p:nvGrpSpPr>
        <p:grpSpPr bwMode="auto">
          <a:xfrm>
            <a:off x="7491942" y="3744079"/>
            <a:ext cx="92242" cy="45718"/>
            <a:chOff x="3908531" y="6589431"/>
            <a:chExt cx="389613" cy="165376"/>
          </a:xfrm>
        </p:grpSpPr>
        <p:sp>
          <p:nvSpPr>
            <p:cNvPr id="228509793" name="Rectangle 216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43056245" name="Connecteur droit 217"/>
            <p:cNvCxnSpPr>
              <a:cxnSpLocks/>
              <a:stCxn id="228509793" idx="1"/>
              <a:endCxn id="228509793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7125807" name="Groupe 218"/>
          <p:cNvGrpSpPr/>
          <p:nvPr/>
        </p:nvGrpSpPr>
        <p:grpSpPr bwMode="auto">
          <a:xfrm>
            <a:off x="4164868" y="3633470"/>
            <a:ext cx="92242" cy="45718"/>
            <a:chOff x="3908531" y="6589431"/>
            <a:chExt cx="389613" cy="165376"/>
          </a:xfrm>
        </p:grpSpPr>
        <p:sp>
          <p:nvSpPr>
            <p:cNvPr id="1781865445" name="Rectangle 219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786896314" name="Connecteur droit 220"/>
            <p:cNvCxnSpPr>
              <a:cxnSpLocks/>
              <a:stCxn id="1781865445" idx="1"/>
              <a:endCxn id="1781865445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6400735" name="Groupe 221"/>
          <p:cNvGrpSpPr/>
          <p:nvPr/>
        </p:nvGrpSpPr>
        <p:grpSpPr bwMode="auto">
          <a:xfrm>
            <a:off x="4295146" y="3633470"/>
            <a:ext cx="92242" cy="45718"/>
            <a:chOff x="3908531" y="6589431"/>
            <a:chExt cx="389613" cy="165376"/>
          </a:xfrm>
        </p:grpSpPr>
        <p:sp>
          <p:nvSpPr>
            <p:cNvPr id="424055752" name="Rectangle 222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10376653" name="Connecteur droit 223"/>
            <p:cNvCxnSpPr>
              <a:cxnSpLocks/>
              <a:stCxn id="424055752" idx="1"/>
              <a:endCxn id="42405575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7050286" name="Groupe 224"/>
          <p:cNvGrpSpPr/>
          <p:nvPr/>
        </p:nvGrpSpPr>
        <p:grpSpPr bwMode="auto">
          <a:xfrm>
            <a:off x="4453766" y="3633470"/>
            <a:ext cx="92242" cy="45718"/>
            <a:chOff x="3908531" y="6589431"/>
            <a:chExt cx="389613" cy="165376"/>
          </a:xfrm>
        </p:grpSpPr>
        <p:sp>
          <p:nvSpPr>
            <p:cNvPr id="1095632764" name="Rectangle 225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812012787" name="Connecteur droit 226"/>
            <p:cNvCxnSpPr>
              <a:cxnSpLocks/>
              <a:stCxn id="1095632764" idx="1"/>
              <a:endCxn id="1095632764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1158199" name="Groupe 227"/>
          <p:cNvGrpSpPr>
            <a:grpSpLocks noChangeAspect="1"/>
          </p:cNvGrpSpPr>
          <p:nvPr/>
        </p:nvGrpSpPr>
        <p:grpSpPr bwMode="auto">
          <a:xfrm>
            <a:off x="6644354" y="2621215"/>
            <a:ext cx="168207" cy="57233"/>
            <a:chOff x="3908531" y="6589431"/>
            <a:chExt cx="389613" cy="165376"/>
          </a:xfrm>
        </p:grpSpPr>
        <p:sp>
          <p:nvSpPr>
            <p:cNvPr id="1425697119" name="Rectangle 228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656911385" name="Connecteur droit 229"/>
            <p:cNvCxnSpPr>
              <a:cxnSpLocks/>
              <a:stCxn id="1425697119" idx="1"/>
              <a:endCxn id="142569711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5914289" name="Groupe 230"/>
          <p:cNvGrpSpPr>
            <a:grpSpLocks noChangeAspect="1"/>
          </p:cNvGrpSpPr>
          <p:nvPr/>
        </p:nvGrpSpPr>
        <p:grpSpPr bwMode="auto">
          <a:xfrm>
            <a:off x="6784721" y="2621215"/>
            <a:ext cx="168207" cy="57233"/>
            <a:chOff x="3908531" y="6589431"/>
            <a:chExt cx="389613" cy="165376"/>
          </a:xfrm>
        </p:grpSpPr>
        <p:sp>
          <p:nvSpPr>
            <p:cNvPr id="312034330" name="Rectangle 231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310544184" name="Connecteur droit 232"/>
            <p:cNvCxnSpPr>
              <a:cxnSpLocks/>
              <a:stCxn id="312034330" idx="1"/>
              <a:endCxn id="312034330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8766800" name="Groupe 233"/>
          <p:cNvGrpSpPr>
            <a:grpSpLocks noChangeAspect="1"/>
          </p:cNvGrpSpPr>
          <p:nvPr/>
        </p:nvGrpSpPr>
        <p:grpSpPr bwMode="auto">
          <a:xfrm>
            <a:off x="7283451" y="3385669"/>
            <a:ext cx="168207" cy="57233"/>
            <a:chOff x="3908531" y="6589431"/>
            <a:chExt cx="389613" cy="165376"/>
          </a:xfrm>
        </p:grpSpPr>
        <p:sp>
          <p:nvSpPr>
            <p:cNvPr id="81395271" name="Rectangle 234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347953566" name="Connecteur droit 235"/>
            <p:cNvCxnSpPr>
              <a:cxnSpLocks/>
              <a:stCxn id="81395271" idx="1"/>
              <a:endCxn id="81395271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8853070" name="Groupe 239"/>
          <p:cNvGrpSpPr>
            <a:grpSpLocks noChangeAspect="1"/>
          </p:cNvGrpSpPr>
          <p:nvPr/>
        </p:nvGrpSpPr>
        <p:grpSpPr bwMode="auto">
          <a:xfrm>
            <a:off x="2717018" y="3234706"/>
            <a:ext cx="152915" cy="52030"/>
            <a:chOff x="3908531" y="6589431"/>
            <a:chExt cx="389613" cy="165376"/>
          </a:xfrm>
        </p:grpSpPr>
        <p:sp>
          <p:nvSpPr>
            <p:cNvPr id="848371327" name="Rectangle 240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083291749" name="Connecteur droit 241"/>
            <p:cNvCxnSpPr>
              <a:cxnSpLocks/>
              <a:stCxn id="848371327" idx="1"/>
              <a:endCxn id="848371327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0527101" name="Connecteur droit 242"/>
          <p:cNvCxnSpPr>
            <a:cxnSpLocks/>
          </p:cNvCxnSpPr>
          <p:nvPr/>
        </p:nvCxnSpPr>
        <p:spPr bwMode="auto">
          <a:xfrm flipH="1">
            <a:off x="2719448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2089391" name="Connecteur droit 243"/>
          <p:cNvCxnSpPr>
            <a:cxnSpLocks/>
          </p:cNvCxnSpPr>
          <p:nvPr/>
        </p:nvCxnSpPr>
        <p:spPr bwMode="auto">
          <a:xfrm flipH="1">
            <a:off x="1691321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30014" name="Connecteur droit 244"/>
          <p:cNvCxnSpPr>
            <a:cxnSpLocks/>
          </p:cNvCxnSpPr>
          <p:nvPr/>
        </p:nvCxnSpPr>
        <p:spPr bwMode="auto">
          <a:xfrm flipH="1">
            <a:off x="2319060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53800" name="Connecteur droit 245"/>
          <p:cNvCxnSpPr>
            <a:cxnSpLocks/>
          </p:cNvCxnSpPr>
          <p:nvPr/>
        </p:nvCxnSpPr>
        <p:spPr bwMode="auto">
          <a:xfrm flipH="1">
            <a:off x="2490848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194847" name="Connecteur droit 246"/>
          <p:cNvCxnSpPr>
            <a:cxnSpLocks/>
          </p:cNvCxnSpPr>
          <p:nvPr/>
        </p:nvCxnSpPr>
        <p:spPr bwMode="auto">
          <a:xfrm flipH="1">
            <a:off x="1897484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9398316" name="Connecteur droit 247"/>
          <p:cNvCxnSpPr>
            <a:cxnSpLocks/>
          </p:cNvCxnSpPr>
          <p:nvPr/>
        </p:nvCxnSpPr>
        <p:spPr bwMode="auto">
          <a:xfrm flipH="1">
            <a:off x="2097721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574811" name="Connecteur droit 248"/>
          <p:cNvCxnSpPr>
            <a:cxnSpLocks/>
          </p:cNvCxnSpPr>
          <p:nvPr/>
        </p:nvCxnSpPr>
        <p:spPr bwMode="auto">
          <a:xfrm flipH="1">
            <a:off x="2898239" y="2326649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812446" name="Connecteur droit 249"/>
          <p:cNvCxnSpPr>
            <a:cxnSpLocks/>
          </p:cNvCxnSpPr>
          <p:nvPr/>
        </p:nvCxnSpPr>
        <p:spPr bwMode="auto">
          <a:xfrm flipH="1">
            <a:off x="3104401" y="2334305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531811" name="Connecteur droit 250"/>
          <p:cNvCxnSpPr>
            <a:cxnSpLocks/>
          </p:cNvCxnSpPr>
          <p:nvPr/>
        </p:nvCxnSpPr>
        <p:spPr bwMode="auto">
          <a:xfrm flipH="1">
            <a:off x="3208597" y="1994637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91659" name="Connecteur droit 251"/>
          <p:cNvCxnSpPr>
            <a:cxnSpLocks/>
          </p:cNvCxnSpPr>
          <p:nvPr/>
        </p:nvCxnSpPr>
        <p:spPr bwMode="auto">
          <a:xfrm flipH="1">
            <a:off x="3205184" y="2176993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1794742" name="Connecteur droit 252"/>
          <p:cNvCxnSpPr>
            <a:cxnSpLocks/>
          </p:cNvCxnSpPr>
          <p:nvPr/>
        </p:nvCxnSpPr>
        <p:spPr bwMode="auto">
          <a:xfrm flipH="1">
            <a:off x="3207972" y="181410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8328154" name="ZoneTexte 44"/>
          <p:cNvSpPr txBox="1"/>
          <p:nvPr/>
        </p:nvSpPr>
        <p:spPr bwMode="auto">
          <a:xfrm>
            <a:off x="4469473" y="286830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>
                <a:solidFill>
                  <a:srgbClr val="FF0000"/>
                </a:solidFill>
              </a:rPr>
              <a:t>*</a:t>
            </a:r>
            <a:endParaRPr lang="fr-FR" sz="800">
              <a:solidFill>
                <a:srgbClr val="FF0000"/>
              </a:solidFill>
            </a:endParaRPr>
          </a:p>
        </p:txBody>
      </p:sp>
      <p:sp>
        <p:nvSpPr>
          <p:cNvPr id="217608563" name="Étoile à 5 branches 40"/>
          <p:cNvSpPr/>
          <p:nvPr/>
        </p:nvSpPr>
        <p:spPr bwMode="auto">
          <a:xfrm>
            <a:off x="5905693" y="3827605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36162899" name="Étoile à 5 branches 40"/>
          <p:cNvSpPr/>
          <p:nvPr/>
        </p:nvSpPr>
        <p:spPr bwMode="auto">
          <a:xfrm>
            <a:off x="3643872" y="3630691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65192798" name="Nuage 265192797"/>
          <p:cNvSpPr/>
          <p:nvPr/>
        </p:nvSpPr>
        <p:spPr bwMode="auto">
          <a:xfrm>
            <a:off x="4592303" y="1420087"/>
            <a:ext cx="317676" cy="831271"/>
          </a:xfrm>
          <a:prstGeom prst="cloud">
            <a:avLst/>
          </a:prstGeom>
          <a:solidFill>
            <a:schemeClr val="bg1"/>
          </a:solidFill>
          <a:ln w="19049" cap="flat" cmpd="sng" algn="ctr">
            <a:solidFill>
              <a:srgbClr val="00B05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62389473" name="Groupe 1362389472"/>
          <p:cNvGrpSpPr/>
          <p:nvPr/>
        </p:nvGrpSpPr>
        <p:grpSpPr bwMode="auto">
          <a:xfrm>
            <a:off x="6825689" y="5233479"/>
            <a:ext cx="1182431" cy="102823"/>
            <a:chOff x="0" y="0"/>
            <a:chExt cx="1182431" cy="102823"/>
          </a:xfrm>
        </p:grpSpPr>
        <p:cxnSp>
          <p:nvCxnSpPr>
            <p:cNvPr id="1968866002" name="Connecteur droit 79"/>
            <p:cNvCxnSpPr>
              <a:cxnSpLocks/>
            </p:cNvCxnSpPr>
            <p:nvPr/>
          </p:nvCxnSpPr>
          <p:spPr bwMode="auto">
            <a:xfrm flipH="1">
              <a:off x="1028126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9177432" name="Connecteur droit 80"/>
            <p:cNvCxnSpPr>
              <a:cxnSpLocks/>
            </p:cNvCxnSpPr>
            <p:nvPr/>
          </p:nvCxnSpPr>
          <p:spPr bwMode="auto">
            <a:xfrm flipH="1">
              <a:off x="0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03014" name="Connecteur droit 81"/>
            <p:cNvCxnSpPr>
              <a:cxnSpLocks/>
            </p:cNvCxnSpPr>
            <p:nvPr/>
          </p:nvCxnSpPr>
          <p:spPr bwMode="auto">
            <a:xfrm flipH="1">
              <a:off x="627737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6101995" name="Connecteur droit 83"/>
            <p:cNvCxnSpPr>
              <a:cxnSpLocks/>
            </p:cNvCxnSpPr>
            <p:nvPr/>
          </p:nvCxnSpPr>
          <p:spPr bwMode="auto">
            <a:xfrm flipH="1">
              <a:off x="799526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545280" name="Connecteur droit 84"/>
            <p:cNvCxnSpPr>
              <a:cxnSpLocks/>
            </p:cNvCxnSpPr>
            <p:nvPr/>
          </p:nvCxnSpPr>
          <p:spPr bwMode="auto">
            <a:xfrm flipH="1">
              <a:off x="206163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662778" name="Connecteur droit 85"/>
            <p:cNvCxnSpPr>
              <a:cxnSpLocks/>
            </p:cNvCxnSpPr>
            <p:nvPr/>
          </p:nvCxnSpPr>
          <p:spPr bwMode="auto">
            <a:xfrm flipH="1">
              <a:off x="406399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4717008" name="ZoneTexte 2124717007"/>
          <p:cNvSpPr txBox="1"/>
          <p:nvPr/>
        </p:nvSpPr>
        <p:spPr bwMode="auto">
          <a:xfrm>
            <a:off x="2452599" y="4227399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A1</a:t>
            </a:r>
          </a:p>
        </p:txBody>
      </p:sp>
      <p:sp>
        <p:nvSpPr>
          <p:cNvPr id="1700209226" name="ZoneTexte 1700209225"/>
          <p:cNvSpPr txBox="1"/>
          <p:nvPr/>
        </p:nvSpPr>
        <p:spPr bwMode="auto">
          <a:xfrm>
            <a:off x="3308508" y="4227399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A2</a:t>
            </a:r>
          </a:p>
        </p:txBody>
      </p:sp>
      <p:sp>
        <p:nvSpPr>
          <p:cNvPr id="245773133" name="ZoneTexte 245773132"/>
          <p:cNvSpPr txBox="1"/>
          <p:nvPr/>
        </p:nvSpPr>
        <p:spPr bwMode="auto">
          <a:xfrm>
            <a:off x="2436583" y="4963421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A3</a:t>
            </a:r>
          </a:p>
        </p:txBody>
      </p:sp>
      <p:sp>
        <p:nvSpPr>
          <p:cNvPr id="710909284" name="ZoneTexte 710909283"/>
          <p:cNvSpPr txBox="1"/>
          <p:nvPr/>
        </p:nvSpPr>
        <p:spPr bwMode="auto">
          <a:xfrm>
            <a:off x="3308508" y="4963421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A4</a:t>
            </a:r>
          </a:p>
        </p:txBody>
      </p:sp>
      <p:sp>
        <p:nvSpPr>
          <p:cNvPr id="116387287" name="ZoneTexte 116387286"/>
          <p:cNvSpPr txBox="1"/>
          <p:nvPr/>
        </p:nvSpPr>
        <p:spPr bwMode="auto">
          <a:xfrm>
            <a:off x="5087888" y="3861048"/>
            <a:ext cx="240450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B</a:t>
            </a:r>
          </a:p>
        </p:txBody>
      </p:sp>
      <p:sp>
        <p:nvSpPr>
          <p:cNvPr id="898653850" name="ZoneTexte 898653849"/>
          <p:cNvSpPr txBox="1"/>
          <p:nvPr/>
        </p:nvSpPr>
        <p:spPr bwMode="auto">
          <a:xfrm>
            <a:off x="5567692" y="3914141"/>
            <a:ext cx="239361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C</a:t>
            </a:r>
          </a:p>
        </p:txBody>
      </p:sp>
      <p:sp>
        <p:nvSpPr>
          <p:cNvPr id="1972371418" name="ZoneTexte 1972371417"/>
          <p:cNvSpPr txBox="1"/>
          <p:nvPr/>
        </p:nvSpPr>
        <p:spPr bwMode="auto">
          <a:xfrm>
            <a:off x="6466802" y="3861048"/>
            <a:ext cx="247760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D</a:t>
            </a:r>
          </a:p>
        </p:txBody>
      </p:sp>
      <p:sp>
        <p:nvSpPr>
          <p:cNvPr id="949760228" name="ZoneTexte 949760227"/>
          <p:cNvSpPr txBox="1"/>
          <p:nvPr/>
        </p:nvSpPr>
        <p:spPr bwMode="auto">
          <a:xfrm>
            <a:off x="7031452" y="4299041"/>
            <a:ext cx="322299" cy="217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E1</a:t>
            </a:r>
          </a:p>
        </p:txBody>
      </p:sp>
      <p:sp>
        <p:nvSpPr>
          <p:cNvPr id="1456933477" name="ZoneTexte 1456933476"/>
          <p:cNvSpPr txBox="1"/>
          <p:nvPr/>
        </p:nvSpPr>
        <p:spPr bwMode="auto">
          <a:xfrm>
            <a:off x="8393203" y="5610597"/>
            <a:ext cx="28674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E2</a:t>
            </a:r>
          </a:p>
        </p:txBody>
      </p:sp>
      <p:sp>
        <p:nvSpPr>
          <p:cNvPr id="1849298487" name="ZoneTexte 1849298486"/>
          <p:cNvSpPr txBox="1"/>
          <p:nvPr/>
        </p:nvSpPr>
        <p:spPr bwMode="auto">
          <a:xfrm>
            <a:off x="10237276" y="5686878"/>
            <a:ext cx="283796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F1</a:t>
            </a:r>
          </a:p>
        </p:txBody>
      </p:sp>
      <p:sp>
        <p:nvSpPr>
          <p:cNvPr id="103454039" name="ZoneTexte 103454038"/>
          <p:cNvSpPr txBox="1"/>
          <p:nvPr/>
        </p:nvSpPr>
        <p:spPr bwMode="auto">
          <a:xfrm>
            <a:off x="10273372" y="4321266"/>
            <a:ext cx="283796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F2</a:t>
            </a:r>
          </a:p>
        </p:txBody>
      </p:sp>
      <p:sp>
        <p:nvSpPr>
          <p:cNvPr id="2080571867" name="ZoneTexte 2080571866"/>
          <p:cNvSpPr txBox="1"/>
          <p:nvPr/>
        </p:nvSpPr>
        <p:spPr bwMode="auto">
          <a:xfrm>
            <a:off x="9516361" y="3863381"/>
            <a:ext cx="30136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G1</a:t>
            </a:r>
          </a:p>
        </p:txBody>
      </p:sp>
      <p:sp>
        <p:nvSpPr>
          <p:cNvPr id="1609289680" name="ZoneTexte 1609289679"/>
          <p:cNvSpPr txBox="1"/>
          <p:nvPr/>
        </p:nvSpPr>
        <p:spPr bwMode="auto">
          <a:xfrm>
            <a:off x="8554972" y="4015561"/>
            <a:ext cx="30136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G2</a:t>
            </a:r>
          </a:p>
        </p:txBody>
      </p:sp>
      <p:sp>
        <p:nvSpPr>
          <p:cNvPr id="1960873552" name="ZoneTexte 1960873551"/>
          <p:cNvSpPr txBox="1"/>
          <p:nvPr/>
        </p:nvSpPr>
        <p:spPr bwMode="auto">
          <a:xfrm>
            <a:off x="9334748" y="3156503"/>
            <a:ext cx="30059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H</a:t>
            </a:r>
            <a:r>
              <a:rPr lang="fr-FR" sz="800"/>
              <a:t>1</a:t>
            </a:r>
            <a:endParaRPr sz="800"/>
          </a:p>
        </p:txBody>
      </p:sp>
      <p:sp>
        <p:nvSpPr>
          <p:cNvPr id="1842752364" name="ZoneTexte 1842752363"/>
          <p:cNvSpPr txBox="1"/>
          <p:nvPr/>
        </p:nvSpPr>
        <p:spPr bwMode="auto">
          <a:xfrm>
            <a:off x="10335605" y="2850415"/>
            <a:ext cx="262508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I</a:t>
            </a:r>
            <a:r>
              <a:rPr lang="fr-FR" sz="800"/>
              <a:t>1</a:t>
            </a:r>
            <a:endParaRPr sz="800"/>
          </a:p>
        </p:txBody>
      </p:sp>
      <p:sp>
        <p:nvSpPr>
          <p:cNvPr id="546971294" name="ZoneTexte 546971293"/>
          <p:cNvSpPr txBox="1"/>
          <p:nvPr/>
        </p:nvSpPr>
        <p:spPr bwMode="auto">
          <a:xfrm>
            <a:off x="9268938" y="2388356"/>
            <a:ext cx="217367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J</a:t>
            </a:r>
          </a:p>
        </p:txBody>
      </p:sp>
      <p:sp>
        <p:nvSpPr>
          <p:cNvPr id="2092219552" name="ZoneTexte 2092219551"/>
          <p:cNvSpPr txBox="1"/>
          <p:nvPr/>
        </p:nvSpPr>
        <p:spPr bwMode="auto">
          <a:xfrm>
            <a:off x="7424779" y="2489517"/>
            <a:ext cx="237950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K</a:t>
            </a:r>
          </a:p>
        </p:txBody>
      </p:sp>
      <p:sp>
        <p:nvSpPr>
          <p:cNvPr id="229182624" name="ZoneTexte 229182623"/>
          <p:cNvSpPr txBox="1"/>
          <p:nvPr/>
        </p:nvSpPr>
        <p:spPr bwMode="auto">
          <a:xfrm>
            <a:off x="6288819" y="2813874"/>
            <a:ext cx="227819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L</a:t>
            </a:r>
          </a:p>
        </p:txBody>
      </p:sp>
      <p:sp>
        <p:nvSpPr>
          <p:cNvPr id="507521162" name="ZoneTexte 507521161"/>
          <p:cNvSpPr txBox="1"/>
          <p:nvPr/>
        </p:nvSpPr>
        <p:spPr bwMode="auto">
          <a:xfrm>
            <a:off x="4530604" y="1680254"/>
            <a:ext cx="272382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M</a:t>
            </a:r>
          </a:p>
        </p:txBody>
      </p:sp>
      <p:cxnSp>
        <p:nvCxnSpPr>
          <p:cNvPr id="2" name="Connecteur droit 1"/>
          <p:cNvCxnSpPr>
            <a:cxnSpLocks/>
          </p:cNvCxnSpPr>
          <p:nvPr/>
        </p:nvCxnSpPr>
        <p:spPr bwMode="auto">
          <a:xfrm>
            <a:off x="2145772" y="3105372"/>
            <a:ext cx="737908" cy="55562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150850" name="Connecteur droit 326150849"/>
          <p:cNvCxnSpPr>
            <a:cxnSpLocks/>
          </p:cNvCxnSpPr>
          <p:nvPr/>
        </p:nvCxnSpPr>
        <p:spPr bwMode="auto">
          <a:xfrm flipV="1">
            <a:off x="3430051" y="3580743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188953" name="Connecteur droit 518188952"/>
          <p:cNvCxnSpPr>
            <a:cxnSpLocks/>
          </p:cNvCxnSpPr>
          <p:nvPr/>
        </p:nvCxnSpPr>
        <p:spPr bwMode="auto">
          <a:xfrm flipV="1">
            <a:off x="3707863" y="3421992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9581724" name="Connecteur droit 1849581723"/>
          <p:cNvCxnSpPr>
            <a:cxnSpLocks/>
          </p:cNvCxnSpPr>
          <p:nvPr/>
        </p:nvCxnSpPr>
        <p:spPr bwMode="auto">
          <a:xfrm flipV="1">
            <a:off x="5374738" y="3699805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584771" name="Connecteur droit 808584770"/>
          <p:cNvCxnSpPr>
            <a:cxnSpLocks/>
          </p:cNvCxnSpPr>
          <p:nvPr/>
        </p:nvCxnSpPr>
        <p:spPr bwMode="auto">
          <a:xfrm flipV="1">
            <a:off x="5255675" y="3501367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173868" name="Connecteur droit 776173867"/>
          <p:cNvCxnSpPr>
            <a:cxnSpLocks/>
          </p:cNvCxnSpPr>
          <p:nvPr/>
        </p:nvCxnSpPr>
        <p:spPr bwMode="auto">
          <a:xfrm flipV="1">
            <a:off x="6485987" y="3660117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1931233" name="Connecteur droit 1821931232"/>
          <p:cNvCxnSpPr>
            <a:cxnSpLocks/>
          </p:cNvCxnSpPr>
          <p:nvPr/>
        </p:nvCxnSpPr>
        <p:spPr bwMode="auto">
          <a:xfrm>
            <a:off x="7067022" y="3977616"/>
            <a:ext cx="652087" cy="302505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4537921" name="ZoneTexte 1174537920"/>
          <p:cNvSpPr txBox="1"/>
          <p:nvPr/>
        </p:nvSpPr>
        <p:spPr bwMode="auto">
          <a:xfrm>
            <a:off x="1323581" y="4790932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A5</a:t>
            </a:r>
          </a:p>
        </p:txBody>
      </p:sp>
      <p:sp>
        <p:nvSpPr>
          <p:cNvPr id="252" name="ZoneTexte 251"/>
          <p:cNvSpPr txBox="1"/>
          <p:nvPr/>
        </p:nvSpPr>
        <p:spPr bwMode="auto">
          <a:xfrm>
            <a:off x="8753924" y="2688636"/>
            <a:ext cx="30059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H</a:t>
            </a:r>
            <a:r>
              <a:rPr lang="fr-FR" sz="800"/>
              <a:t>2</a:t>
            </a:r>
            <a:endParaRPr sz="800"/>
          </a:p>
        </p:txBody>
      </p:sp>
      <p:sp>
        <p:nvSpPr>
          <p:cNvPr id="253" name="ZoneTexte 252"/>
          <p:cNvSpPr txBox="1"/>
          <p:nvPr/>
        </p:nvSpPr>
        <p:spPr bwMode="auto">
          <a:xfrm>
            <a:off x="9624329" y="2189451"/>
            <a:ext cx="262508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I</a:t>
            </a:r>
            <a:r>
              <a:rPr lang="fr-FR" sz="800"/>
              <a:t>2</a:t>
            </a:r>
            <a:endParaRPr sz="800"/>
          </a:p>
        </p:txBody>
      </p:sp>
      <p:sp>
        <p:nvSpPr>
          <p:cNvPr id="254" name="ZoneTexte 253"/>
          <p:cNvSpPr txBox="1"/>
          <p:nvPr/>
        </p:nvSpPr>
        <p:spPr bwMode="auto">
          <a:xfrm>
            <a:off x="3908286" y="3833002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</a:t>
            </a:r>
            <a:r>
              <a:rPr lang="fr-FR" sz="800"/>
              <a:t>6</a:t>
            </a:r>
            <a:endParaRPr sz="800"/>
          </a:p>
        </p:txBody>
      </p:sp>
      <p:sp>
        <p:nvSpPr>
          <p:cNvPr id="255" name="ZoneTexte 254"/>
          <p:cNvSpPr txBox="1"/>
          <p:nvPr/>
        </p:nvSpPr>
        <p:spPr bwMode="auto">
          <a:xfrm>
            <a:off x="4024432" y="2473771"/>
            <a:ext cx="25090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/>
              <a:t>N</a:t>
            </a:r>
            <a:endParaRPr sz="800"/>
          </a:p>
        </p:txBody>
      </p:sp>
      <p:sp>
        <p:nvSpPr>
          <p:cNvPr id="256" name="ZoneTexte 255"/>
          <p:cNvSpPr txBox="1"/>
          <p:nvPr/>
        </p:nvSpPr>
        <p:spPr bwMode="auto">
          <a:xfrm>
            <a:off x="2228589" y="2277193"/>
            <a:ext cx="252570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/>
              <a:t>O</a:t>
            </a:r>
            <a:endParaRPr sz="800"/>
          </a:p>
        </p:txBody>
      </p:sp>
      <p:sp>
        <p:nvSpPr>
          <p:cNvPr id="3" name="ZoneTexte 2"/>
          <p:cNvSpPr txBox="1"/>
          <p:nvPr/>
        </p:nvSpPr>
        <p:spPr bwMode="auto">
          <a:xfrm>
            <a:off x="361369" y="240669"/>
            <a:ext cx="204651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dirty="0" smtClean="0"/>
              <a:t>Activités à </a:t>
            </a:r>
            <a:r>
              <a:rPr lang="fr-FR" sz="2000" dirty="0"/>
              <a:t>partir de 10h30</a:t>
            </a:r>
            <a:endParaRPr sz="2000" dirty="0"/>
          </a:p>
        </p:txBody>
      </p:sp>
      <p:cxnSp>
        <p:nvCxnSpPr>
          <p:cNvPr id="8" name="Connecteur droit 7"/>
          <p:cNvCxnSpPr>
            <a:cxnSpLocks/>
          </p:cNvCxnSpPr>
          <p:nvPr/>
        </p:nvCxnSpPr>
        <p:spPr bwMode="auto">
          <a:xfrm flipH="1">
            <a:off x="10055432" y="2537704"/>
            <a:ext cx="446424" cy="46864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cxnSpLocks/>
          </p:cNvCxnSpPr>
          <p:nvPr/>
        </p:nvCxnSpPr>
        <p:spPr bwMode="auto">
          <a:xfrm flipH="1">
            <a:off x="9116431" y="3078434"/>
            <a:ext cx="370914" cy="47505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eur droit 263"/>
          <p:cNvCxnSpPr>
            <a:cxnSpLocks/>
          </p:cNvCxnSpPr>
          <p:nvPr/>
        </p:nvCxnSpPr>
        <p:spPr bwMode="auto">
          <a:xfrm>
            <a:off x="9080868" y="3965282"/>
            <a:ext cx="425914" cy="92291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Flèche droite 250"/>
          <p:cNvSpPr/>
          <p:nvPr/>
        </p:nvSpPr>
        <p:spPr bwMode="auto">
          <a:xfrm rot="10800000">
            <a:off x="210638" y="6222805"/>
            <a:ext cx="483631" cy="25501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7" name="ZoneTexte 256"/>
          <p:cNvSpPr txBox="1"/>
          <p:nvPr/>
        </p:nvSpPr>
        <p:spPr bwMode="auto">
          <a:xfrm>
            <a:off x="610087" y="6393842"/>
            <a:ext cx="1752920" cy="46801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Artistique</a:t>
            </a:r>
            <a:r>
              <a:rPr lang="fr-FR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accès libre, toute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journée, </a:t>
            </a:r>
            <a:r>
              <a:rPr lang="fr-FR" sz="1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MdP</a:t>
            </a:r>
            <a:endParaRPr sz="1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9" name="ZoneTexte 258"/>
          <p:cNvSpPr txBox="1"/>
          <p:nvPr/>
        </p:nvSpPr>
        <p:spPr bwMode="auto">
          <a:xfrm>
            <a:off x="666783" y="6201426"/>
            <a:ext cx="1482918" cy="31149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Visite expo</a:t>
            </a:r>
            <a:endParaRPr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 bwMode="auto">
          <a:xfrm>
            <a:off x="2219307" y="6222805"/>
            <a:ext cx="3129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Topo </a:t>
            </a:r>
            <a:r>
              <a:rPr lang="fr-FR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Abeilles, </a:t>
            </a:r>
            <a:r>
              <a:rPr lang="fr-FR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inscriptions à 10h30 </a:t>
            </a:r>
            <a:r>
              <a:rPr lang="fr-FR" sz="1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MdP</a:t>
            </a:r>
            <a:endParaRPr lang="fr-FR" sz="1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 bwMode="auto">
          <a:xfrm>
            <a:off x="3556635" y="6510055"/>
            <a:ext cx="6001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terrains de Pétanques </a:t>
            </a:r>
            <a:r>
              <a:rPr lang="fr-FR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fr-F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équipes </a:t>
            </a:r>
            <a:r>
              <a:rPr lang="fr-FR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3 joueurs, sur inscription, premier tour à 11h, suite à 14h30</a:t>
            </a:r>
            <a:endParaRPr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219376" y="4360629"/>
            <a:ext cx="758663" cy="86857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79" name="ZoneTexte 278"/>
          <p:cNvSpPr txBox="1"/>
          <p:nvPr/>
        </p:nvSpPr>
        <p:spPr bwMode="auto">
          <a:xfrm>
            <a:off x="2302743" y="4598710"/>
            <a:ext cx="541559" cy="342786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/>
              <a:t>Kung Fu </a:t>
            </a:r>
            <a:endParaRPr sz="800" dirty="0"/>
          </a:p>
          <a:p>
            <a:pPr>
              <a:defRPr/>
            </a:pPr>
            <a:r>
              <a:rPr lang="fr-FR" sz="800" dirty="0" smtClean="0"/>
              <a:t>(40 x 2)</a:t>
            </a:r>
            <a:endParaRPr sz="800" dirty="0"/>
          </a:p>
        </p:txBody>
      </p:sp>
      <p:sp>
        <p:nvSpPr>
          <p:cNvPr id="269" name="Rectangle à coins arrondis 268"/>
          <p:cNvSpPr/>
          <p:nvPr/>
        </p:nvSpPr>
        <p:spPr bwMode="auto">
          <a:xfrm>
            <a:off x="3258707" y="4830009"/>
            <a:ext cx="913024" cy="73124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77" name="Rectangle à coins arrondis 276"/>
          <p:cNvSpPr/>
          <p:nvPr/>
        </p:nvSpPr>
        <p:spPr bwMode="auto">
          <a:xfrm>
            <a:off x="6164704" y="3084367"/>
            <a:ext cx="665824" cy="34287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85" name="Rectangle à coins arrondis 284"/>
          <p:cNvSpPr/>
          <p:nvPr/>
        </p:nvSpPr>
        <p:spPr bwMode="auto">
          <a:xfrm>
            <a:off x="8824314" y="4287213"/>
            <a:ext cx="873957" cy="60089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87" name="Rectangle à coins arrondis 286"/>
          <p:cNvSpPr/>
          <p:nvPr/>
        </p:nvSpPr>
        <p:spPr bwMode="auto">
          <a:xfrm>
            <a:off x="9799536" y="4892559"/>
            <a:ext cx="778898" cy="5464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84" name="Rectangle à coins arrondis 283"/>
          <p:cNvSpPr/>
          <p:nvPr/>
        </p:nvSpPr>
        <p:spPr bwMode="auto">
          <a:xfrm>
            <a:off x="8617143" y="3263967"/>
            <a:ext cx="881409" cy="34287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82" name="ZoneTexte 281"/>
          <p:cNvSpPr txBox="1"/>
          <p:nvPr/>
        </p:nvSpPr>
        <p:spPr bwMode="auto">
          <a:xfrm>
            <a:off x="3265198" y="4898368"/>
            <a:ext cx="984543" cy="46801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/>
              <a:t>Qi Gong </a:t>
            </a:r>
            <a:r>
              <a:rPr lang="fr-FR" sz="800" dirty="0" smtClean="0"/>
              <a:t>(30)</a:t>
            </a:r>
          </a:p>
          <a:p>
            <a:pPr>
              <a:defRPr/>
            </a:pPr>
            <a:r>
              <a:rPr lang="fr-FR" sz="800" dirty="0" smtClean="0"/>
              <a:t>Tai </a:t>
            </a:r>
            <a:r>
              <a:rPr lang="fr-FR" sz="800" dirty="0"/>
              <a:t>Chi </a:t>
            </a:r>
            <a:r>
              <a:rPr lang="fr-FR" sz="800" dirty="0" smtClean="0"/>
              <a:t>Chuan (30)</a:t>
            </a:r>
          </a:p>
          <a:p>
            <a:pPr>
              <a:defRPr/>
            </a:pPr>
            <a:r>
              <a:rPr lang="fr-FR" sz="800" dirty="0" smtClean="0"/>
              <a:t>Qi Gong</a:t>
            </a:r>
            <a:r>
              <a:rPr lang="fr-FR" sz="800" dirty="0"/>
              <a:t> </a:t>
            </a:r>
            <a:r>
              <a:rPr lang="fr-FR" sz="800" dirty="0" smtClean="0"/>
              <a:t>(30)</a:t>
            </a:r>
            <a:endParaRPr sz="800" dirty="0"/>
          </a:p>
        </p:txBody>
      </p:sp>
      <p:sp>
        <p:nvSpPr>
          <p:cNvPr id="270" name="ZoneTexte 269"/>
          <p:cNvSpPr txBox="1"/>
          <p:nvPr/>
        </p:nvSpPr>
        <p:spPr bwMode="auto">
          <a:xfrm>
            <a:off x="6206208" y="3074945"/>
            <a:ext cx="616516" cy="34278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err="1" smtClean="0"/>
              <a:t>Sophro</a:t>
            </a:r>
            <a:endParaRPr lang="fr-FR" sz="800" dirty="0"/>
          </a:p>
          <a:p>
            <a:pPr>
              <a:defRPr/>
            </a:pPr>
            <a:r>
              <a:rPr lang="fr-FR" sz="800" dirty="0" smtClean="0"/>
              <a:t>(15 x 3)</a:t>
            </a:r>
            <a:endParaRPr sz="800" dirty="0"/>
          </a:p>
        </p:txBody>
      </p:sp>
      <p:sp>
        <p:nvSpPr>
          <p:cNvPr id="273" name="ZoneTexte 272"/>
          <p:cNvSpPr txBox="1"/>
          <p:nvPr/>
        </p:nvSpPr>
        <p:spPr bwMode="auto">
          <a:xfrm>
            <a:off x="8596875" y="3282364"/>
            <a:ext cx="960974" cy="34278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err="1"/>
              <a:t>Felden</a:t>
            </a:r>
            <a:r>
              <a:rPr lang="fr-FR" sz="800" dirty="0"/>
              <a:t> </a:t>
            </a:r>
            <a:r>
              <a:rPr lang="fr-FR" sz="800" dirty="0" smtClean="0"/>
              <a:t> postures</a:t>
            </a:r>
          </a:p>
          <a:p>
            <a:pPr algn="ctr">
              <a:defRPr/>
            </a:pPr>
            <a:r>
              <a:rPr lang="fr-FR" sz="800" dirty="0" smtClean="0"/>
              <a:t>(20 x 3)</a:t>
            </a:r>
            <a:endParaRPr lang="fr-FR" sz="800" dirty="0"/>
          </a:p>
        </p:txBody>
      </p:sp>
      <p:sp>
        <p:nvSpPr>
          <p:cNvPr id="276" name="ZoneTexte 275"/>
          <p:cNvSpPr txBox="1"/>
          <p:nvPr/>
        </p:nvSpPr>
        <p:spPr bwMode="auto">
          <a:xfrm>
            <a:off x="8878447" y="4397598"/>
            <a:ext cx="811202" cy="46801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Mouvements méditatifs</a:t>
            </a:r>
          </a:p>
          <a:p>
            <a:pPr algn="ctr">
              <a:defRPr/>
            </a:pPr>
            <a:r>
              <a:rPr lang="fr-FR" sz="800" dirty="0" smtClean="0"/>
              <a:t>(40 x 2)</a:t>
            </a:r>
            <a:endParaRPr lang="fr-FR" sz="800" dirty="0"/>
          </a:p>
        </p:txBody>
      </p:sp>
      <p:sp>
        <p:nvSpPr>
          <p:cNvPr id="303" name="Rectangle à coins arrondis 302"/>
          <p:cNvSpPr/>
          <p:nvPr/>
        </p:nvSpPr>
        <p:spPr bwMode="auto">
          <a:xfrm>
            <a:off x="6279369" y="4044738"/>
            <a:ext cx="560353" cy="4154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95" name="ZoneTexte 294"/>
          <p:cNvSpPr txBox="1"/>
          <p:nvPr/>
        </p:nvSpPr>
        <p:spPr bwMode="auto">
          <a:xfrm>
            <a:off x="9724959" y="5074104"/>
            <a:ext cx="846512" cy="217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/>
              <a:t> Yoga </a:t>
            </a:r>
            <a:r>
              <a:rPr lang="fr-FR" sz="800" dirty="0" smtClean="0"/>
              <a:t>(20 x 2) )</a:t>
            </a:r>
            <a:endParaRPr lang="fr-FR" sz="800" dirty="0"/>
          </a:p>
        </p:txBody>
      </p:sp>
      <p:sp>
        <p:nvSpPr>
          <p:cNvPr id="283" name="ZoneTexte 282"/>
          <p:cNvSpPr txBox="1"/>
          <p:nvPr/>
        </p:nvSpPr>
        <p:spPr bwMode="auto">
          <a:xfrm>
            <a:off x="6310288" y="4044733"/>
            <a:ext cx="590051" cy="46801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Bombes graines</a:t>
            </a:r>
            <a:endParaRPr sz="800" dirty="0"/>
          </a:p>
          <a:p>
            <a:pPr>
              <a:defRPr/>
            </a:pPr>
            <a:r>
              <a:rPr lang="fr-FR" sz="800" dirty="0" smtClean="0"/>
              <a:t>   (12 x 2)</a:t>
            </a:r>
            <a:endParaRPr sz="800" dirty="0"/>
          </a:p>
        </p:txBody>
      </p:sp>
      <p:sp>
        <p:nvSpPr>
          <p:cNvPr id="304" name="Rectangle à coins arrondis 303"/>
          <p:cNvSpPr/>
          <p:nvPr/>
        </p:nvSpPr>
        <p:spPr bwMode="auto">
          <a:xfrm>
            <a:off x="5531122" y="4319789"/>
            <a:ext cx="533995" cy="46053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94" name="ZoneTexte 293"/>
          <p:cNvSpPr txBox="1"/>
          <p:nvPr/>
        </p:nvSpPr>
        <p:spPr bwMode="auto">
          <a:xfrm>
            <a:off x="5497937" y="4351571"/>
            <a:ext cx="704628" cy="34278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Relaxation</a:t>
            </a:r>
            <a:endParaRPr lang="fr-FR" sz="800" dirty="0"/>
          </a:p>
          <a:p>
            <a:pPr>
              <a:defRPr/>
            </a:pPr>
            <a:r>
              <a:rPr lang="fr-FR" sz="800" dirty="0"/>
              <a:t>Sylvie </a:t>
            </a:r>
            <a:r>
              <a:rPr lang="fr-FR" sz="800" dirty="0" smtClean="0"/>
              <a:t>(1x5)</a:t>
            </a:r>
            <a:endParaRPr sz="800" dirty="0"/>
          </a:p>
        </p:txBody>
      </p:sp>
      <p:sp>
        <p:nvSpPr>
          <p:cNvPr id="305" name="Rectangle à coins arrondis 304"/>
          <p:cNvSpPr/>
          <p:nvPr/>
        </p:nvSpPr>
        <p:spPr bwMode="auto">
          <a:xfrm>
            <a:off x="4982461" y="4212920"/>
            <a:ext cx="523587" cy="46053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93" name="ZoneTexte 292"/>
          <p:cNvSpPr txBox="1"/>
          <p:nvPr/>
        </p:nvSpPr>
        <p:spPr bwMode="auto">
          <a:xfrm>
            <a:off x="4928039" y="4221510"/>
            <a:ext cx="705735" cy="34278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Réflexologie</a:t>
            </a:r>
            <a:endParaRPr lang="fr-FR" sz="800" dirty="0"/>
          </a:p>
          <a:p>
            <a:pPr>
              <a:defRPr/>
            </a:pPr>
            <a:r>
              <a:rPr lang="fr-FR" sz="800" dirty="0" err="1" smtClean="0"/>
              <a:t>Thanh</a:t>
            </a:r>
            <a:r>
              <a:rPr lang="fr-FR" sz="800" dirty="0" smtClean="0"/>
              <a:t> (1x5)</a:t>
            </a:r>
            <a:endParaRPr sz="800" dirty="0"/>
          </a:p>
        </p:txBody>
      </p:sp>
      <p:sp>
        <p:nvSpPr>
          <p:cNvPr id="306" name="Rectangle à coins arrondis 305"/>
          <p:cNvSpPr/>
          <p:nvPr/>
        </p:nvSpPr>
        <p:spPr bwMode="auto">
          <a:xfrm>
            <a:off x="9440726" y="165796"/>
            <a:ext cx="1550183" cy="4760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532397" name="Ellipse 110"/>
          <p:cNvSpPr/>
          <p:nvPr/>
        </p:nvSpPr>
        <p:spPr bwMode="auto">
          <a:xfrm>
            <a:off x="2077564" y="337675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929470842" name="Ellipse 111"/>
          <p:cNvSpPr/>
          <p:nvPr/>
        </p:nvSpPr>
        <p:spPr bwMode="auto">
          <a:xfrm>
            <a:off x="2608244" y="33798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842512741" name="Ellipse 112"/>
          <p:cNvSpPr/>
          <p:nvPr/>
        </p:nvSpPr>
        <p:spPr bwMode="auto">
          <a:xfrm>
            <a:off x="2873583" y="33894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401549723" name="Ellipse 113"/>
          <p:cNvSpPr/>
          <p:nvPr/>
        </p:nvSpPr>
        <p:spPr bwMode="auto">
          <a:xfrm>
            <a:off x="2342903" y="337675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612619341" name="Ellipse 114"/>
          <p:cNvSpPr/>
          <p:nvPr/>
        </p:nvSpPr>
        <p:spPr bwMode="auto">
          <a:xfrm>
            <a:off x="3138924" y="33958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846856373" name="Ellipse 117"/>
          <p:cNvSpPr/>
          <p:nvPr/>
        </p:nvSpPr>
        <p:spPr bwMode="auto">
          <a:xfrm>
            <a:off x="3404264" y="3421204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411206864" name="Étoile à 5 branches 40"/>
          <p:cNvSpPr/>
          <p:nvPr/>
        </p:nvSpPr>
        <p:spPr bwMode="auto">
          <a:xfrm>
            <a:off x="3235658" y="3324530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cxnSp>
        <p:nvCxnSpPr>
          <p:cNvPr id="1362727729" name="Connecteur droit 1362727728"/>
          <p:cNvCxnSpPr>
            <a:cxnSpLocks/>
          </p:cNvCxnSpPr>
          <p:nvPr/>
        </p:nvCxnSpPr>
        <p:spPr bwMode="auto">
          <a:xfrm flipV="1">
            <a:off x="2344209" y="3493431"/>
            <a:ext cx="737330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6"/>
          <p:cNvGrpSpPr/>
          <p:nvPr/>
        </p:nvGrpSpPr>
        <p:grpSpPr>
          <a:xfrm>
            <a:off x="1744861" y="4047849"/>
            <a:ext cx="285902" cy="1385065"/>
            <a:chOff x="619408" y="3423725"/>
            <a:chExt cx="285902" cy="1221364"/>
          </a:xfrm>
        </p:grpSpPr>
        <p:sp>
          <p:nvSpPr>
            <p:cNvPr id="307" name="Rectangle à coins arrondis 306"/>
            <p:cNvSpPr/>
            <p:nvPr/>
          </p:nvSpPr>
          <p:spPr bwMode="auto">
            <a:xfrm>
              <a:off x="619408" y="3540244"/>
              <a:ext cx="280918" cy="110393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278" name="ZoneTexte 277"/>
            <p:cNvSpPr txBox="1"/>
            <p:nvPr/>
          </p:nvSpPr>
          <p:spPr bwMode="auto">
            <a:xfrm rot="16200000">
              <a:off x="185848" y="3925627"/>
              <a:ext cx="1221364" cy="217560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lang="fr-FR" sz="800" dirty="0" smtClean="0"/>
                <a:t> 10 Jeux bois, libre accès</a:t>
              </a:r>
              <a:endParaRPr sz="8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2205071" y="3748232"/>
            <a:ext cx="1444329" cy="280918"/>
            <a:chOff x="257149" y="3108580"/>
            <a:chExt cx="1243315" cy="280918"/>
          </a:xfrm>
        </p:grpSpPr>
        <p:sp>
          <p:nvSpPr>
            <p:cNvPr id="308" name="Rectangle à coins arrondis 307"/>
            <p:cNvSpPr/>
            <p:nvPr/>
          </p:nvSpPr>
          <p:spPr bwMode="auto">
            <a:xfrm rot="16200000">
              <a:off x="668656" y="2697073"/>
              <a:ext cx="280918" cy="110393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309" name="ZoneTexte 308"/>
            <p:cNvSpPr txBox="1"/>
            <p:nvPr/>
          </p:nvSpPr>
          <p:spPr bwMode="auto">
            <a:xfrm>
              <a:off x="261832" y="3149874"/>
              <a:ext cx="1238632" cy="217560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lang="fr-FR" sz="800" dirty="0" smtClean="0"/>
                <a:t> 10 Jeux bois, libre accès</a:t>
              </a:r>
              <a:endParaRPr sz="800" dirty="0"/>
            </a:p>
          </p:txBody>
        </p:sp>
      </p:grpSp>
      <p:sp>
        <p:nvSpPr>
          <p:cNvPr id="250" name="ZoneTexte 249"/>
          <p:cNvSpPr txBox="1"/>
          <p:nvPr/>
        </p:nvSpPr>
        <p:spPr bwMode="auto">
          <a:xfrm>
            <a:off x="9687348" y="168819"/>
            <a:ext cx="980076" cy="468013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/>
              <a:t>      Capoeira </a:t>
            </a:r>
            <a:endParaRPr lang="fr-FR" sz="800" dirty="0" smtClean="0"/>
          </a:p>
          <a:p>
            <a:pPr>
              <a:defRPr/>
            </a:pPr>
            <a:r>
              <a:rPr lang="fr-FR" sz="800" dirty="0" smtClean="0"/>
              <a:t>Démo participative</a:t>
            </a:r>
          </a:p>
          <a:p>
            <a:pPr algn="ctr">
              <a:defRPr/>
            </a:pPr>
            <a:r>
              <a:rPr lang="fr-FR" sz="800" dirty="0" smtClean="0"/>
              <a:t> (16 x 3)     </a:t>
            </a:r>
            <a:endParaRPr sz="800" dirty="0"/>
          </a:p>
        </p:txBody>
      </p:sp>
      <p:grpSp>
        <p:nvGrpSpPr>
          <p:cNvPr id="11" name="Groupe 10"/>
          <p:cNvGrpSpPr/>
          <p:nvPr/>
        </p:nvGrpSpPr>
        <p:grpSpPr>
          <a:xfrm>
            <a:off x="1652113" y="4458268"/>
            <a:ext cx="83225" cy="1037347"/>
            <a:chOff x="1652113" y="4458268"/>
            <a:chExt cx="83225" cy="1037347"/>
          </a:xfrm>
        </p:grpSpPr>
        <p:sp>
          <p:nvSpPr>
            <p:cNvPr id="35630320" name="Ellipse 100"/>
            <p:cNvSpPr/>
            <p:nvPr/>
          </p:nvSpPr>
          <p:spPr bwMode="auto">
            <a:xfrm>
              <a:off x="1652113" y="5407960"/>
              <a:ext cx="83225" cy="8765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1734327450" name="Ellipse 101"/>
            <p:cNvSpPr/>
            <p:nvPr/>
          </p:nvSpPr>
          <p:spPr bwMode="auto">
            <a:xfrm>
              <a:off x="1652113" y="5171349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547888129" name="Ellipse 102"/>
            <p:cNvSpPr/>
            <p:nvPr/>
          </p:nvSpPr>
          <p:spPr bwMode="auto">
            <a:xfrm>
              <a:off x="1652113" y="4929128"/>
              <a:ext cx="83225" cy="8765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1390718324" name="Ellipse 103"/>
            <p:cNvSpPr/>
            <p:nvPr/>
          </p:nvSpPr>
          <p:spPr bwMode="auto">
            <a:xfrm>
              <a:off x="1652113" y="4692519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1996071340" name="Ellipse 104"/>
            <p:cNvSpPr/>
            <p:nvPr/>
          </p:nvSpPr>
          <p:spPr bwMode="auto">
            <a:xfrm>
              <a:off x="1652113" y="4458268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2109315" y="3662506"/>
            <a:ext cx="1139043" cy="185637"/>
            <a:chOff x="2109315" y="3662506"/>
            <a:chExt cx="1139043" cy="185637"/>
          </a:xfrm>
        </p:grpSpPr>
        <p:sp>
          <p:nvSpPr>
            <p:cNvPr id="284217000" name="Ellipse 126"/>
            <p:cNvSpPr/>
            <p:nvPr/>
          </p:nvSpPr>
          <p:spPr bwMode="auto">
            <a:xfrm>
              <a:off x="2109315" y="3662506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445152516" name="Ellipse 127"/>
            <p:cNvSpPr/>
            <p:nvPr/>
          </p:nvSpPr>
          <p:spPr bwMode="auto">
            <a:xfrm>
              <a:off x="2639995" y="366560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592423970" name="Ellipse 128"/>
            <p:cNvSpPr/>
            <p:nvPr/>
          </p:nvSpPr>
          <p:spPr bwMode="auto">
            <a:xfrm>
              <a:off x="2905334" y="36752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16546424" name="Ellipse 129"/>
            <p:cNvSpPr/>
            <p:nvPr/>
          </p:nvSpPr>
          <p:spPr bwMode="auto">
            <a:xfrm>
              <a:off x="2374654" y="3662506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308809086" name="Ellipse 130"/>
            <p:cNvSpPr/>
            <p:nvPr/>
          </p:nvSpPr>
          <p:spPr bwMode="auto">
            <a:xfrm>
              <a:off x="3170674" y="368155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2037858330" name="Ellipse 131"/>
            <p:cNvSpPr/>
            <p:nvPr/>
          </p:nvSpPr>
          <p:spPr bwMode="auto">
            <a:xfrm>
              <a:off x="2652694" y="376720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1877256254" name="Ellipse 132"/>
            <p:cNvSpPr/>
            <p:nvPr/>
          </p:nvSpPr>
          <p:spPr bwMode="auto">
            <a:xfrm>
              <a:off x="2918034" y="3776806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1428994811" name="Ellipse 133"/>
            <p:cNvSpPr/>
            <p:nvPr/>
          </p:nvSpPr>
          <p:spPr bwMode="auto">
            <a:xfrm>
              <a:off x="2387354" y="37641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sp>
          <p:nvSpPr>
            <p:cNvPr id="1899676466" name="Ellipse 134"/>
            <p:cNvSpPr/>
            <p:nvPr/>
          </p:nvSpPr>
          <p:spPr bwMode="auto">
            <a:xfrm>
              <a:off x="3183375" y="3783154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</p:grpSp>
      <p:sp>
        <p:nvSpPr>
          <p:cNvPr id="298" name="Forme libre 297"/>
          <p:cNvSpPr/>
          <p:nvPr/>
        </p:nvSpPr>
        <p:spPr bwMode="auto">
          <a:xfrm>
            <a:off x="10483535" y="4067598"/>
            <a:ext cx="127860" cy="2028879"/>
          </a:xfrm>
          <a:custGeom>
            <a:avLst/>
            <a:gdLst>
              <a:gd name="connsiteX0" fmla="*/ 697832 w 697832"/>
              <a:gd name="connsiteY0" fmla="*/ 0 h 1540042"/>
              <a:gd name="connsiteX1" fmla="*/ 673768 w 697832"/>
              <a:gd name="connsiteY1" fmla="*/ 950495 h 1540042"/>
              <a:gd name="connsiteX2" fmla="*/ 649705 w 697832"/>
              <a:gd name="connsiteY2" fmla="*/ 1443790 h 1540042"/>
              <a:gd name="connsiteX3" fmla="*/ 637674 w 697832"/>
              <a:gd name="connsiteY3" fmla="*/ 1503948 h 1540042"/>
              <a:gd name="connsiteX4" fmla="*/ 625642 w 697832"/>
              <a:gd name="connsiteY4" fmla="*/ 1540042 h 1540042"/>
              <a:gd name="connsiteX5" fmla="*/ 553453 w 697832"/>
              <a:gd name="connsiteY5" fmla="*/ 1528011 h 1540042"/>
              <a:gd name="connsiteX6" fmla="*/ 505326 w 697832"/>
              <a:gd name="connsiteY6" fmla="*/ 1515979 h 1540042"/>
              <a:gd name="connsiteX7" fmla="*/ 72189 w 697832"/>
              <a:gd name="connsiteY7" fmla="*/ 1503948 h 1540042"/>
              <a:gd name="connsiteX8" fmla="*/ 0 w 697832"/>
              <a:gd name="connsiteY8" fmla="*/ 1491916 h 15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832" h="1540042">
                <a:moveTo>
                  <a:pt x="697832" y="0"/>
                </a:moveTo>
                <a:cubicBezTo>
                  <a:pt x="669651" y="479065"/>
                  <a:pt x="692529" y="40586"/>
                  <a:pt x="673768" y="950495"/>
                </a:cubicBezTo>
                <a:cubicBezTo>
                  <a:pt x="667385" y="1260058"/>
                  <a:pt x="683721" y="1256699"/>
                  <a:pt x="649705" y="1443790"/>
                </a:cubicBezTo>
                <a:cubicBezTo>
                  <a:pt x="646047" y="1463910"/>
                  <a:pt x="642634" y="1484109"/>
                  <a:pt x="637674" y="1503948"/>
                </a:cubicBezTo>
                <a:cubicBezTo>
                  <a:pt x="634598" y="1516252"/>
                  <a:pt x="629653" y="1528011"/>
                  <a:pt x="625642" y="1540042"/>
                </a:cubicBezTo>
                <a:cubicBezTo>
                  <a:pt x="601579" y="1536032"/>
                  <a:pt x="577374" y="1532795"/>
                  <a:pt x="553453" y="1528011"/>
                </a:cubicBezTo>
                <a:cubicBezTo>
                  <a:pt x="537238" y="1524768"/>
                  <a:pt x="521841" y="1516805"/>
                  <a:pt x="505326" y="1515979"/>
                </a:cubicBezTo>
                <a:cubicBezTo>
                  <a:pt x="361072" y="1508766"/>
                  <a:pt x="216568" y="1507958"/>
                  <a:pt x="72189" y="1503948"/>
                </a:cubicBezTo>
                <a:cubicBezTo>
                  <a:pt x="16282" y="1489971"/>
                  <a:pt x="40599" y="1491916"/>
                  <a:pt x="0" y="1491916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9" name="Connecteur droit 298"/>
          <p:cNvCxnSpPr/>
          <p:nvPr/>
        </p:nvCxnSpPr>
        <p:spPr bwMode="auto">
          <a:xfrm>
            <a:off x="10629752" y="4024238"/>
            <a:ext cx="8527" cy="255883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6" name="Groupe 295"/>
          <p:cNvGrpSpPr/>
          <p:nvPr/>
        </p:nvGrpSpPr>
        <p:grpSpPr>
          <a:xfrm>
            <a:off x="10595341" y="223808"/>
            <a:ext cx="581924" cy="79400"/>
            <a:chOff x="10595341" y="223808"/>
            <a:chExt cx="581924" cy="79400"/>
          </a:xfrm>
        </p:grpSpPr>
        <p:sp>
          <p:nvSpPr>
            <p:cNvPr id="297" name="Forme libre 296"/>
            <p:cNvSpPr/>
            <p:nvPr/>
          </p:nvSpPr>
          <p:spPr bwMode="auto">
            <a:xfrm rot="5400000" flipH="1">
              <a:off x="10848592" y="-25465"/>
              <a:ext cx="75422" cy="581924"/>
            </a:xfrm>
            <a:custGeom>
              <a:avLst/>
              <a:gdLst>
                <a:gd name="connsiteX0" fmla="*/ 697832 w 697832"/>
                <a:gd name="connsiteY0" fmla="*/ 0 h 1540042"/>
                <a:gd name="connsiteX1" fmla="*/ 673768 w 697832"/>
                <a:gd name="connsiteY1" fmla="*/ 950495 h 1540042"/>
                <a:gd name="connsiteX2" fmla="*/ 649705 w 697832"/>
                <a:gd name="connsiteY2" fmla="*/ 1443790 h 1540042"/>
                <a:gd name="connsiteX3" fmla="*/ 637674 w 697832"/>
                <a:gd name="connsiteY3" fmla="*/ 1503948 h 1540042"/>
                <a:gd name="connsiteX4" fmla="*/ 625642 w 697832"/>
                <a:gd name="connsiteY4" fmla="*/ 1540042 h 1540042"/>
                <a:gd name="connsiteX5" fmla="*/ 553453 w 697832"/>
                <a:gd name="connsiteY5" fmla="*/ 1528011 h 1540042"/>
                <a:gd name="connsiteX6" fmla="*/ 505326 w 697832"/>
                <a:gd name="connsiteY6" fmla="*/ 1515979 h 1540042"/>
                <a:gd name="connsiteX7" fmla="*/ 72189 w 697832"/>
                <a:gd name="connsiteY7" fmla="*/ 1503948 h 1540042"/>
                <a:gd name="connsiteX8" fmla="*/ 0 w 697832"/>
                <a:gd name="connsiteY8" fmla="*/ 1491916 h 15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832" h="1540042">
                  <a:moveTo>
                    <a:pt x="697832" y="0"/>
                  </a:moveTo>
                  <a:cubicBezTo>
                    <a:pt x="669651" y="479065"/>
                    <a:pt x="692529" y="40586"/>
                    <a:pt x="673768" y="950495"/>
                  </a:cubicBezTo>
                  <a:cubicBezTo>
                    <a:pt x="667385" y="1260058"/>
                    <a:pt x="683721" y="1256699"/>
                    <a:pt x="649705" y="1443790"/>
                  </a:cubicBezTo>
                  <a:cubicBezTo>
                    <a:pt x="646047" y="1463910"/>
                    <a:pt x="642634" y="1484109"/>
                    <a:pt x="637674" y="1503948"/>
                  </a:cubicBezTo>
                  <a:cubicBezTo>
                    <a:pt x="634598" y="1516252"/>
                    <a:pt x="629653" y="1528011"/>
                    <a:pt x="625642" y="1540042"/>
                  </a:cubicBezTo>
                  <a:cubicBezTo>
                    <a:pt x="601579" y="1536032"/>
                    <a:pt x="577374" y="1532795"/>
                    <a:pt x="553453" y="1528011"/>
                  </a:cubicBezTo>
                  <a:cubicBezTo>
                    <a:pt x="537238" y="1524768"/>
                    <a:pt x="521841" y="1516805"/>
                    <a:pt x="505326" y="1515979"/>
                  </a:cubicBezTo>
                  <a:cubicBezTo>
                    <a:pt x="361072" y="1508766"/>
                    <a:pt x="216568" y="1507958"/>
                    <a:pt x="72189" y="1503948"/>
                  </a:cubicBezTo>
                  <a:cubicBezTo>
                    <a:pt x="16282" y="1489971"/>
                    <a:pt x="40599" y="1491916"/>
                    <a:pt x="0" y="1491916"/>
                  </a:cubicBezTo>
                </a:path>
              </a:pathLst>
            </a:cu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0" name="Connecteur droit 299"/>
            <p:cNvCxnSpPr/>
            <p:nvPr/>
          </p:nvCxnSpPr>
          <p:spPr bwMode="auto">
            <a:xfrm flipH="1" flipV="1">
              <a:off x="10704512" y="223808"/>
              <a:ext cx="318593" cy="12710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" name="Groupe 309"/>
          <p:cNvGrpSpPr/>
          <p:nvPr/>
        </p:nvGrpSpPr>
        <p:grpSpPr>
          <a:xfrm>
            <a:off x="8218026" y="192505"/>
            <a:ext cx="3053610" cy="6624984"/>
            <a:chOff x="8218026" y="192505"/>
            <a:chExt cx="3053610" cy="6624984"/>
          </a:xfrm>
        </p:grpSpPr>
        <p:grpSp>
          <p:nvGrpSpPr>
            <p:cNvPr id="311" name="Groupe 310"/>
            <p:cNvGrpSpPr/>
            <p:nvPr/>
          </p:nvGrpSpPr>
          <p:grpSpPr>
            <a:xfrm>
              <a:off x="8218026" y="192505"/>
              <a:ext cx="3053610" cy="6624984"/>
              <a:chOff x="8218026" y="192505"/>
              <a:chExt cx="3053610" cy="6624984"/>
            </a:xfrm>
          </p:grpSpPr>
          <p:sp>
            <p:nvSpPr>
              <p:cNvPr id="314" name="Forme libre 313"/>
              <p:cNvSpPr/>
              <p:nvPr/>
            </p:nvSpPr>
            <p:spPr>
              <a:xfrm>
                <a:off x="8218026" y="3692324"/>
                <a:ext cx="2344518" cy="3125165"/>
              </a:xfrm>
              <a:custGeom>
                <a:avLst/>
                <a:gdLst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300942 w 2344518"/>
                  <a:gd name="connsiteY41" fmla="*/ 78707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85195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85195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27322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185195 w 2344518"/>
                  <a:gd name="connsiteY43" fmla="*/ 729205 h 3125165"/>
                  <a:gd name="connsiteX44" fmla="*/ 208344 w 2344518"/>
                  <a:gd name="connsiteY44" fmla="*/ 659757 h 3125165"/>
                  <a:gd name="connsiteX45" fmla="*/ 127322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185195 w 2344518"/>
                  <a:gd name="connsiteY43" fmla="*/ 729205 h 3125165"/>
                  <a:gd name="connsiteX44" fmla="*/ 127322 w 2344518"/>
                  <a:gd name="connsiteY44" fmla="*/ 625033 h 3125165"/>
                  <a:gd name="connsiteX45" fmla="*/ 173620 w 2344518"/>
                  <a:gd name="connsiteY45" fmla="*/ 590309 h 3125165"/>
                  <a:gd name="connsiteX46" fmla="*/ 138896 w 2344518"/>
                  <a:gd name="connsiteY46" fmla="*/ 567160 h 3125165"/>
                  <a:gd name="connsiteX47" fmla="*/ 104172 w 2344518"/>
                  <a:gd name="connsiteY47" fmla="*/ 428263 h 3125165"/>
                  <a:gd name="connsiteX48" fmla="*/ 92597 w 2344518"/>
                  <a:gd name="connsiteY48" fmla="*/ 393539 h 3125165"/>
                  <a:gd name="connsiteX49" fmla="*/ 81023 w 2344518"/>
                  <a:gd name="connsiteY49" fmla="*/ 347241 h 3125165"/>
                  <a:gd name="connsiteX50" fmla="*/ 69448 w 2344518"/>
                  <a:gd name="connsiteY50" fmla="*/ 289367 h 3125165"/>
                  <a:gd name="connsiteX51" fmla="*/ 46299 w 2344518"/>
                  <a:gd name="connsiteY51" fmla="*/ 219919 h 3125165"/>
                  <a:gd name="connsiteX52" fmla="*/ 23149 w 2344518"/>
                  <a:gd name="connsiteY52" fmla="*/ 127322 h 3125165"/>
                  <a:gd name="connsiteX53" fmla="*/ 0 w 2344518"/>
                  <a:gd name="connsiteY53" fmla="*/ 57873 h 3125165"/>
                  <a:gd name="connsiteX54" fmla="*/ 23149 w 2344518"/>
                  <a:gd name="connsiteY54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38896 w 2344518"/>
                  <a:gd name="connsiteY45" fmla="*/ 567160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12516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12516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344518" h="3125165">
                    <a:moveTo>
                      <a:pt x="2280213" y="3125165"/>
                    </a:moveTo>
                    <a:cubicBezTo>
                      <a:pt x="2276355" y="3105874"/>
                      <a:pt x="2273410" y="3086377"/>
                      <a:pt x="2268638" y="3067291"/>
                    </a:cubicBezTo>
                    <a:cubicBezTo>
                      <a:pt x="2265679" y="3055454"/>
                      <a:pt x="2257407" y="3044763"/>
                      <a:pt x="2257063" y="3032567"/>
                    </a:cubicBezTo>
                    <a:cubicBezTo>
                      <a:pt x="2234446" y="2229668"/>
                      <a:pt x="2494916" y="2328634"/>
                      <a:pt x="2210765" y="2233914"/>
                    </a:cubicBezTo>
                    <a:cubicBezTo>
                      <a:pt x="2078436" y="2248617"/>
                      <a:pt x="2101660" y="2252398"/>
                      <a:pt x="1944547" y="2233914"/>
                    </a:cubicBezTo>
                    <a:cubicBezTo>
                      <a:pt x="1932430" y="2232488"/>
                      <a:pt x="1921787" y="2224732"/>
                      <a:pt x="1909823" y="2222339"/>
                    </a:cubicBezTo>
                    <a:cubicBezTo>
                      <a:pt x="1863797" y="2213134"/>
                      <a:pt x="1817502" y="2205012"/>
                      <a:pt x="1770927" y="2199190"/>
                    </a:cubicBezTo>
                    <a:cubicBezTo>
                      <a:pt x="1714043" y="2192079"/>
                      <a:pt x="1664497" y="2187164"/>
                      <a:pt x="1608881" y="2176041"/>
                    </a:cubicBezTo>
                    <a:cubicBezTo>
                      <a:pt x="1593282" y="2172921"/>
                      <a:pt x="1578111" y="2167917"/>
                      <a:pt x="1562582" y="2164466"/>
                    </a:cubicBezTo>
                    <a:cubicBezTo>
                      <a:pt x="1543377" y="2160198"/>
                      <a:pt x="1523689" y="2158067"/>
                      <a:pt x="1504709" y="2152891"/>
                    </a:cubicBezTo>
                    <a:cubicBezTo>
                      <a:pt x="1481167" y="2146471"/>
                      <a:pt x="1458410" y="2137458"/>
                      <a:pt x="1435261" y="2129742"/>
                    </a:cubicBezTo>
                    <a:lnTo>
                      <a:pt x="1400537" y="2118167"/>
                    </a:lnTo>
                    <a:lnTo>
                      <a:pt x="1365813" y="2106592"/>
                    </a:lnTo>
                    <a:cubicBezTo>
                      <a:pt x="1358096" y="2098876"/>
                      <a:pt x="1352424" y="2088323"/>
                      <a:pt x="1342663" y="2083443"/>
                    </a:cubicBezTo>
                    <a:cubicBezTo>
                      <a:pt x="1320838" y="2072531"/>
                      <a:pt x="1273215" y="2060294"/>
                      <a:pt x="1273215" y="2060294"/>
                    </a:cubicBezTo>
                    <a:cubicBezTo>
                      <a:pt x="1261640" y="2052577"/>
                      <a:pt x="1250934" y="2043365"/>
                      <a:pt x="1238491" y="2037144"/>
                    </a:cubicBezTo>
                    <a:cubicBezTo>
                      <a:pt x="1227578" y="2031688"/>
                      <a:pt x="1214229" y="2031847"/>
                      <a:pt x="1203767" y="2025570"/>
                    </a:cubicBezTo>
                    <a:cubicBezTo>
                      <a:pt x="1124326" y="1977905"/>
                      <a:pt x="1244261" y="2023633"/>
                      <a:pt x="1145894" y="1990846"/>
                    </a:cubicBezTo>
                    <a:cubicBezTo>
                      <a:pt x="1138177" y="1983129"/>
                      <a:pt x="1129561" y="1976218"/>
                      <a:pt x="1122744" y="1967696"/>
                    </a:cubicBezTo>
                    <a:cubicBezTo>
                      <a:pt x="1098341" y="1937192"/>
                      <a:pt x="1100223" y="1921816"/>
                      <a:pt x="1064871" y="1898248"/>
                    </a:cubicBezTo>
                    <a:cubicBezTo>
                      <a:pt x="1054719" y="1891480"/>
                      <a:pt x="1041722" y="1890531"/>
                      <a:pt x="1030147" y="1886673"/>
                    </a:cubicBezTo>
                    <a:cubicBezTo>
                      <a:pt x="1022430" y="1878957"/>
                      <a:pt x="1013814" y="1872045"/>
                      <a:pt x="1006997" y="1863524"/>
                    </a:cubicBezTo>
                    <a:cubicBezTo>
                      <a:pt x="998307" y="1852661"/>
                      <a:pt x="993685" y="1838637"/>
                      <a:pt x="983848" y="1828800"/>
                    </a:cubicBezTo>
                    <a:cubicBezTo>
                      <a:pt x="974011" y="1818963"/>
                      <a:pt x="959686" y="1814704"/>
                      <a:pt x="949124" y="1805651"/>
                    </a:cubicBezTo>
                    <a:cubicBezTo>
                      <a:pt x="879217" y="1745731"/>
                      <a:pt x="931905" y="1769046"/>
                      <a:pt x="868101" y="1747777"/>
                    </a:cubicBezTo>
                    <a:cubicBezTo>
                      <a:pt x="844095" y="1675756"/>
                      <a:pt x="876676" y="1742634"/>
                      <a:pt x="821802" y="1701479"/>
                    </a:cubicBezTo>
                    <a:cubicBezTo>
                      <a:pt x="799976" y="1685110"/>
                      <a:pt x="783220" y="1662896"/>
                      <a:pt x="763929" y="1643605"/>
                    </a:cubicBezTo>
                    <a:cubicBezTo>
                      <a:pt x="752354" y="1632030"/>
                      <a:pt x="742825" y="1617961"/>
                      <a:pt x="729205" y="1608881"/>
                    </a:cubicBezTo>
                    <a:cubicBezTo>
                      <a:pt x="717630" y="1601165"/>
                      <a:pt x="705043" y="1594785"/>
                      <a:pt x="694481" y="1585732"/>
                    </a:cubicBezTo>
                    <a:cubicBezTo>
                      <a:pt x="604684" y="1508763"/>
                      <a:pt x="681743" y="1570872"/>
                      <a:pt x="625033" y="1504709"/>
                    </a:cubicBezTo>
                    <a:cubicBezTo>
                      <a:pt x="610829" y="1488138"/>
                      <a:pt x="590841" y="1476570"/>
                      <a:pt x="578734" y="1458410"/>
                    </a:cubicBezTo>
                    <a:cubicBezTo>
                      <a:pt x="571018" y="1446835"/>
                      <a:pt x="564638" y="1434248"/>
                      <a:pt x="555585" y="1423686"/>
                    </a:cubicBezTo>
                    <a:cubicBezTo>
                      <a:pt x="541381" y="1407115"/>
                      <a:pt x="521393" y="1395547"/>
                      <a:pt x="509286" y="1377387"/>
                    </a:cubicBezTo>
                    <a:cubicBezTo>
                      <a:pt x="480084" y="1333583"/>
                      <a:pt x="495974" y="1352499"/>
                      <a:pt x="462987" y="1319514"/>
                    </a:cubicBezTo>
                    <a:cubicBezTo>
                      <a:pt x="459129" y="1307939"/>
                      <a:pt x="457690" y="1295252"/>
                      <a:pt x="451413" y="1284790"/>
                    </a:cubicBezTo>
                    <a:cubicBezTo>
                      <a:pt x="445798" y="1275432"/>
                      <a:pt x="433143" y="1271402"/>
                      <a:pt x="428263" y="1261641"/>
                    </a:cubicBezTo>
                    <a:cubicBezTo>
                      <a:pt x="417350" y="1239815"/>
                      <a:pt x="412830" y="1215342"/>
                      <a:pt x="405114" y="1192192"/>
                    </a:cubicBezTo>
                    <a:lnTo>
                      <a:pt x="381965" y="1122744"/>
                    </a:lnTo>
                    <a:cubicBezTo>
                      <a:pt x="378107" y="1111169"/>
                      <a:pt x="381965" y="1105382"/>
                      <a:pt x="370390" y="1088020"/>
                    </a:cubicBezTo>
                    <a:cubicBezTo>
                      <a:pt x="358815" y="1070658"/>
                      <a:pt x="326020" y="1043650"/>
                      <a:pt x="312516" y="1018572"/>
                    </a:cubicBezTo>
                    <a:cubicBezTo>
                      <a:pt x="299012" y="993494"/>
                      <a:pt x="300398" y="970641"/>
                      <a:pt x="289368" y="937549"/>
                    </a:cubicBezTo>
                    <a:cubicBezTo>
                      <a:pt x="284032" y="900196"/>
                      <a:pt x="225707" y="844953"/>
                      <a:pt x="208345" y="810229"/>
                    </a:cubicBezTo>
                    <a:cubicBezTo>
                      <a:pt x="190983" y="775505"/>
                      <a:pt x="198699" y="760071"/>
                      <a:pt x="185195" y="729205"/>
                    </a:cubicBezTo>
                    <a:cubicBezTo>
                      <a:pt x="171691" y="698339"/>
                      <a:pt x="129251" y="648182"/>
                      <a:pt x="127322" y="625033"/>
                    </a:cubicBezTo>
                    <a:cubicBezTo>
                      <a:pt x="125393" y="601884"/>
                      <a:pt x="173620" y="603813"/>
                      <a:pt x="173620" y="590309"/>
                    </a:cubicBezTo>
                    <a:cubicBezTo>
                      <a:pt x="173620" y="576805"/>
                      <a:pt x="138896" y="551727"/>
                      <a:pt x="127321" y="544011"/>
                    </a:cubicBezTo>
                    <a:cubicBezTo>
                      <a:pt x="80542" y="403671"/>
                      <a:pt x="109959" y="453342"/>
                      <a:pt x="104172" y="428263"/>
                    </a:cubicBezTo>
                    <a:cubicBezTo>
                      <a:pt x="98385" y="403184"/>
                      <a:pt x="95949" y="405270"/>
                      <a:pt x="92597" y="393539"/>
                    </a:cubicBezTo>
                    <a:cubicBezTo>
                      <a:pt x="88227" y="378243"/>
                      <a:pt x="84474" y="362770"/>
                      <a:pt x="81023" y="347241"/>
                    </a:cubicBezTo>
                    <a:cubicBezTo>
                      <a:pt x="76755" y="328036"/>
                      <a:pt x="74624" y="308347"/>
                      <a:pt x="69448" y="289367"/>
                    </a:cubicBezTo>
                    <a:cubicBezTo>
                      <a:pt x="63028" y="265825"/>
                      <a:pt x="54015" y="243068"/>
                      <a:pt x="46299" y="219919"/>
                    </a:cubicBezTo>
                    <a:cubicBezTo>
                      <a:pt x="11178" y="114557"/>
                      <a:pt x="65051" y="280965"/>
                      <a:pt x="23149" y="127322"/>
                    </a:cubicBezTo>
                    <a:cubicBezTo>
                      <a:pt x="16728" y="103780"/>
                      <a:pt x="0" y="57873"/>
                      <a:pt x="0" y="57873"/>
                    </a:cubicBezTo>
                    <a:cubicBezTo>
                      <a:pt x="14303" y="14965"/>
                      <a:pt x="6119" y="34062"/>
                      <a:pt x="23149" y="0"/>
                    </a:cubicBezTo>
                  </a:path>
                </a:pathLst>
              </a:cu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15" name="Connecteur droit 314"/>
              <p:cNvCxnSpPr/>
              <p:nvPr/>
            </p:nvCxnSpPr>
            <p:spPr>
              <a:xfrm>
                <a:off x="10488488" y="6192100"/>
                <a:ext cx="0" cy="462034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necteur droit 315"/>
              <p:cNvCxnSpPr/>
              <p:nvPr/>
            </p:nvCxnSpPr>
            <p:spPr bwMode="auto">
              <a:xfrm flipV="1">
                <a:off x="8238779" y="3599722"/>
                <a:ext cx="1963" cy="235646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Connecteur droit 318"/>
              <p:cNvCxnSpPr/>
              <p:nvPr/>
            </p:nvCxnSpPr>
            <p:spPr bwMode="auto">
              <a:xfrm flipH="1" flipV="1">
                <a:off x="9574665" y="5894608"/>
                <a:ext cx="231022" cy="79858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0" name="Forme libre 319"/>
              <p:cNvSpPr/>
              <p:nvPr/>
            </p:nvSpPr>
            <p:spPr>
              <a:xfrm>
                <a:off x="10515600" y="192505"/>
                <a:ext cx="697832" cy="1540042"/>
              </a:xfrm>
              <a:custGeom>
                <a:avLst/>
                <a:gdLst>
                  <a:gd name="connsiteX0" fmla="*/ 697832 w 697832"/>
                  <a:gd name="connsiteY0" fmla="*/ 0 h 1540042"/>
                  <a:gd name="connsiteX1" fmla="*/ 673768 w 697832"/>
                  <a:gd name="connsiteY1" fmla="*/ 950495 h 1540042"/>
                  <a:gd name="connsiteX2" fmla="*/ 649705 w 697832"/>
                  <a:gd name="connsiteY2" fmla="*/ 1443790 h 1540042"/>
                  <a:gd name="connsiteX3" fmla="*/ 637674 w 697832"/>
                  <a:gd name="connsiteY3" fmla="*/ 1503948 h 1540042"/>
                  <a:gd name="connsiteX4" fmla="*/ 625642 w 697832"/>
                  <a:gd name="connsiteY4" fmla="*/ 1540042 h 1540042"/>
                  <a:gd name="connsiteX5" fmla="*/ 553453 w 697832"/>
                  <a:gd name="connsiteY5" fmla="*/ 1528011 h 1540042"/>
                  <a:gd name="connsiteX6" fmla="*/ 505326 w 697832"/>
                  <a:gd name="connsiteY6" fmla="*/ 1515979 h 1540042"/>
                  <a:gd name="connsiteX7" fmla="*/ 72189 w 697832"/>
                  <a:gd name="connsiteY7" fmla="*/ 1503948 h 1540042"/>
                  <a:gd name="connsiteX8" fmla="*/ 0 w 697832"/>
                  <a:gd name="connsiteY8" fmla="*/ 1491916 h 154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7832" h="1540042">
                    <a:moveTo>
                      <a:pt x="697832" y="0"/>
                    </a:moveTo>
                    <a:cubicBezTo>
                      <a:pt x="669651" y="479065"/>
                      <a:pt x="692529" y="40586"/>
                      <a:pt x="673768" y="950495"/>
                    </a:cubicBezTo>
                    <a:cubicBezTo>
                      <a:pt x="667385" y="1260058"/>
                      <a:pt x="683721" y="1256699"/>
                      <a:pt x="649705" y="1443790"/>
                    </a:cubicBezTo>
                    <a:cubicBezTo>
                      <a:pt x="646047" y="1463910"/>
                      <a:pt x="642634" y="1484109"/>
                      <a:pt x="637674" y="1503948"/>
                    </a:cubicBezTo>
                    <a:cubicBezTo>
                      <a:pt x="634598" y="1516252"/>
                      <a:pt x="629653" y="1528011"/>
                      <a:pt x="625642" y="1540042"/>
                    </a:cubicBezTo>
                    <a:cubicBezTo>
                      <a:pt x="601579" y="1536032"/>
                      <a:pt x="577374" y="1532795"/>
                      <a:pt x="553453" y="1528011"/>
                    </a:cubicBezTo>
                    <a:cubicBezTo>
                      <a:pt x="537238" y="1524768"/>
                      <a:pt x="521841" y="1516805"/>
                      <a:pt x="505326" y="1515979"/>
                    </a:cubicBezTo>
                    <a:cubicBezTo>
                      <a:pt x="361072" y="1508766"/>
                      <a:pt x="216568" y="1507958"/>
                      <a:pt x="72189" y="1503948"/>
                    </a:cubicBezTo>
                    <a:cubicBezTo>
                      <a:pt x="16282" y="1489971"/>
                      <a:pt x="40599" y="1491916"/>
                      <a:pt x="0" y="1491916"/>
                    </a:cubicBezTo>
                  </a:path>
                </a:pathLst>
              </a:cu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21" name="Connecteur droit 320"/>
              <p:cNvCxnSpPr/>
              <p:nvPr/>
            </p:nvCxnSpPr>
            <p:spPr bwMode="auto">
              <a:xfrm>
                <a:off x="11271636" y="192505"/>
                <a:ext cx="0" cy="462034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2" name="Connecteur droit 311"/>
            <p:cNvCxnSpPr>
              <a:stCxn id="320" idx="6"/>
            </p:cNvCxnSpPr>
            <p:nvPr/>
          </p:nvCxnSpPr>
          <p:spPr bwMode="auto">
            <a:xfrm flipH="1" flipV="1">
              <a:off x="10702333" y="1695774"/>
              <a:ext cx="318593" cy="12710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/>
        </p:nvSpPr>
        <p:spPr>
          <a:xfrm>
            <a:off x="2520403" y="271446"/>
            <a:ext cx="4780291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Des activités sont sur inscriptions (nombre </a:t>
            </a:r>
            <a:r>
              <a:rPr lang="fr-FR" sz="1200" dirty="0"/>
              <a:t>personnes maxi instant t </a:t>
            </a:r>
            <a:r>
              <a:rPr lang="fr-FR" sz="1200" dirty="0" smtClean="0"/>
              <a:t>et, éventuellement, fois nombre de </a:t>
            </a:r>
            <a:r>
              <a:rPr lang="fr-FR" sz="1200" dirty="0"/>
              <a:t>groupes successifs) </a:t>
            </a:r>
          </a:p>
          <a:p>
            <a:r>
              <a:rPr lang="fr-FR" sz="1200" dirty="0" smtClean="0"/>
              <a:t>- Des activités sont en accès libre</a:t>
            </a:r>
          </a:p>
          <a:p>
            <a:pPr algn="ctr"/>
            <a:r>
              <a:rPr lang="fr-FR" sz="1200" b="1" dirty="0" smtClean="0"/>
              <a:t>N’oubliez pas votre </a:t>
            </a:r>
            <a:r>
              <a:rPr lang="fr-FR" sz="1200" b="1" dirty="0" err="1" smtClean="0"/>
              <a:t>pass</a:t>
            </a:r>
            <a:r>
              <a:rPr lang="fr-FR" sz="1200" b="1" dirty="0" smtClean="0"/>
              <a:t> campus</a:t>
            </a:r>
          </a:p>
        </p:txBody>
      </p:sp>
      <p:sp>
        <p:nvSpPr>
          <p:cNvPr id="1144123429" name="Ellipse 149"/>
          <p:cNvSpPr/>
          <p:nvPr/>
        </p:nvSpPr>
        <p:spPr bwMode="auto">
          <a:xfrm>
            <a:off x="9948388" y="11753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23840382" name="Ellipse 152"/>
          <p:cNvSpPr/>
          <p:nvPr/>
        </p:nvSpPr>
        <p:spPr bwMode="auto">
          <a:xfrm>
            <a:off x="10113489" y="1343593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5683287" name="Ellipse 155"/>
          <p:cNvSpPr/>
          <p:nvPr/>
        </p:nvSpPr>
        <p:spPr bwMode="auto">
          <a:xfrm>
            <a:off x="10430989" y="15245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55018596" name="Ellipse 157"/>
          <p:cNvSpPr/>
          <p:nvPr/>
        </p:nvSpPr>
        <p:spPr bwMode="auto">
          <a:xfrm>
            <a:off x="10430989" y="12673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8" name="ZoneTexte 317"/>
          <p:cNvSpPr txBox="1"/>
          <p:nvPr/>
        </p:nvSpPr>
        <p:spPr bwMode="auto">
          <a:xfrm rot="5400000">
            <a:off x="10175994" y="3783548"/>
            <a:ext cx="629727" cy="342786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Camion </a:t>
            </a:r>
            <a:r>
              <a:rPr sz="800" b="1" dirty="0" err="1" smtClean="0"/>
              <a:t>Sc</a:t>
            </a:r>
            <a:r>
              <a:rPr lang="fr-FR" sz="800" b="1" dirty="0" err="1" smtClean="0"/>
              <a:t>ène</a:t>
            </a:r>
            <a:endParaRPr sz="800" b="1" dirty="0"/>
          </a:p>
        </p:txBody>
      </p:sp>
      <p:grpSp>
        <p:nvGrpSpPr>
          <p:cNvPr id="15" name="Groupe 14"/>
          <p:cNvGrpSpPr/>
          <p:nvPr/>
        </p:nvGrpSpPr>
        <p:grpSpPr>
          <a:xfrm>
            <a:off x="7019667" y="4679504"/>
            <a:ext cx="911200" cy="499231"/>
            <a:chOff x="7019667" y="4679504"/>
            <a:chExt cx="911200" cy="499231"/>
          </a:xfrm>
        </p:grpSpPr>
        <p:sp>
          <p:nvSpPr>
            <p:cNvPr id="291" name="Rectangle à coins arrondis 290"/>
            <p:cNvSpPr/>
            <p:nvPr/>
          </p:nvSpPr>
          <p:spPr bwMode="auto">
            <a:xfrm>
              <a:off x="7019667" y="4679504"/>
              <a:ext cx="873957" cy="49923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292" name="ZoneTexte 291"/>
            <p:cNvSpPr txBox="1"/>
            <p:nvPr/>
          </p:nvSpPr>
          <p:spPr bwMode="auto">
            <a:xfrm>
              <a:off x="7084355" y="4707228"/>
              <a:ext cx="846512" cy="468013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 algn="ctr">
                <a:defRPr/>
              </a:pPr>
              <a:r>
                <a:rPr lang="fr-FR" sz="800" i="1" dirty="0" smtClean="0"/>
                <a:t>Espace libre le matin pour papotage</a:t>
              </a:r>
              <a:endParaRPr lang="fr-FR" sz="800" i="1" dirty="0"/>
            </a:p>
          </p:txBody>
        </p:sp>
      </p:grpSp>
      <p:grpSp>
        <p:nvGrpSpPr>
          <p:cNvPr id="326" name="Groupe 325"/>
          <p:cNvGrpSpPr/>
          <p:nvPr/>
        </p:nvGrpSpPr>
        <p:grpSpPr>
          <a:xfrm>
            <a:off x="7283451" y="5219753"/>
            <a:ext cx="873957" cy="521798"/>
            <a:chOff x="7019667" y="4679504"/>
            <a:chExt cx="873957" cy="521798"/>
          </a:xfrm>
        </p:grpSpPr>
        <p:sp>
          <p:nvSpPr>
            <p:cNvPr id="327" name="Rectangle à coins arrondis 326"/>
            <p:cNvSpPr/>
            <p:nvPr/>
          </p:nvSpPr>
          <p:spPr bwMode="auto">
            <a:xfrm>
              <a:off x="7019667" y="4679504"/>
              <a:ext cx="873957" cy="49923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328" name="ZoneTexte 327"/>
            <p:cNvSpPr txBox="1"/>
            <p:nvPr/>
          </p:nvSpPr>
          <p:spPr bwMode="auto">
            <a:xfrm>
              <a:off x="7036910" y="4733289"/>
              <a:ext cx="846512" cy="468013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 algn="ctr">
                <a:defRPr/>
              </a:pPr>
              <a:r>
                <a:rPr lang="fr-FR" sz="800" i="1" dirty="0" smtClean="0"/>
                <a:t>Espace libre le matin pour papotage</a:t>
              </a:r>
              <a:endParaRPr lang="fr-FR" sz="800" i="1" dirty="0"/>
            </a:p>
          </p:txBody>
        </p:sp>
      </p:grpSp>
      <p:sp>
        <p:nvSpPr>
          <p:cNvPr id="323" name="ZoneTexte 322"/>
          <p:cNvSpPr txBox="1"/>
          <p:nvPr/>
        </p:nvSpPr>
        <p:spPr bwMode="auto">
          <a:xfrm>
            <a:off x="8406475" y="3734169"/>
            <a:ext cx="546945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Peki</a:t>
            </a:r>
            <a:endParaRPr lang="fr-FR" sz="800" dirty="0"/>
          </a:p>
          <a:p>
            <a:r>
              <a:rPr lang="fr-FR" sz="800" dirty="0" smtClean="0"/>
              <a:t>boissons</a:t>
            </a:r>
            <a:endParaRPr lang="fr-FR" sz="800" dirty="0"/>
          </a:p>
        </p:txBody>
      </p:sp>
      <p:sp>
        <p:nvSpPr>
          <p:cNvPr id="324" name="ZoneTexte 323"/>
          <p:cNvSpPr txBox="1"/>
          <p:nvPr/>
        </p:nvSpPr>
        <p:spPr bwMode="auto">
          <a:xfrm>
            <a:off x="8875799" y="3905533"/>
            <a:ext cx="496975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Photomaton</a:t>
            </a:r>
            <a:endParaRPr lang="fr-FR" sz="800" dirty="0"/>
          </a:p>
        </p:txBody>
      </p:sp>
      <p:sp>
        <p:nvSpPr>
          <p:cNvPr id="325" name="ZoneTexte 324"/>
          <p:cNvSpPr txBox="1"/>
          <p:nvPr/>
        </p:nvSpPr>
        <p:spPr bwMode="auto">
          <a:xfrm rot="19275710">
            <a:off x="5948982" y="2758589"/>
            <a:ext cx="815350" cy="217560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Sécu Civile</a:t>
            </a:r>
            <a:endParaRPr sz="800" b="1" dirty="0"/>
          </a:p>
        </p:txBody>
      </p:sp>
      <p:sp>
        <p:nvSpPr>
          <p:cNvPr id="331" name="ZoneTexte 330"/>
          <p:cNvSpPr txBox="1"/>
          <p:nvPr/>
        </p:nvSpPr>
        <p:spPr bwMode="auto">
          <a:xfrm rot="20413085">
            <a:off x="9775379" y="1645896"/>
            <a:ext cx="461408" cy="217560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Glaces</a:t>
            </a:r>
            <a:endParaRPr sz="800" b="1" dirty="0"/>
          </a:p>
        </p:txBody>
      </p:sp>
      <p:sp>
        <p:nvSpPr>
          <p:cNvPr id="332" name="ZoneTexte 331"/>
          <p:cNvSpPr txBox="1"/>
          <p:nvPr/>
        </p:nvSpPr>
        <p:spPr bwMode="auto">
          <a:xfrm>
            <a:off x="10208234" y="1535363"/>
            <a:ext cx="459998" cy="217560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crêpes</a:t>
            </a:r>
            <a:endParaRPr sz="800" b="1" dirty="0"/>
          </a:p>
        </p:txBody>
      </p:sp>
      <p:sp>
        <p:nvSpPr>
          <p:cNvPr id="333" name="ZoneTexte 332"/>
          <p:cNvSpPr txBox="1"/>
          <p:nvPr/>
        </p:nvSpPr>
        <p:spPr bwMode="auto">
          <a:xfrm>
            <a:off x="3778133" y="2594361"/>
            <a:ext cx="728116" cy="468013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/>
              <a:t>Fléchettes </a:t>
            </a:r>
            <a:r>
              <a:rPr lang="fr-FR" sz="800" dirty="0" smtClean="0"/>
              <a:t>et Chamboule</a:t>
            </a:r>
          </a:p>
          <a:p>
            <a:pPr>
              <a:defRPr/>
            </a:pPr>
            <a:r>
              <a:rPr lang="fr-FR" sz="800" dirty="0" smtClean="0"/>
              <a:t>Libre accès</a:t>
            </a:r>
            <a:endParaRPr sz="800" dirty="0"/>
          </a:p>
        </p:txBody>
      </p:sp>
      <p:sp>
        <p:nvSpPr>
          <p:cNvPr id="335" name="ZoneTexte 334"/>
          <p:cNvSpPr txBox="1"/>
          <p:nvPr/>
        </p:nvSpPr>
        <p:spPr bwMode="auto">
          <a:xfrm rot="20017497">
            <a:off x="9030868" y="2206238"/>
            <a:ext cx="622606" cy="342786"/>
          </a:xfrm>
          <a:prstGeom prst="rect">
            <a:avLst/>
          </a:prstGeom>
          <a:solidFill>
            <a:srgbClr val="FFFF00"/>
          </a:solidFill>
          <a:ln w="254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Triporteur</a:t>
            </a:r>
          </a:p>
          <a:p>
            <a:pPr>
              <a:defRPr/>
            </a:pPr>
            <a:r>
              <a:rPr lang="fr-FR" sz="800" b="1" dirty="0" smtClean="0"/>
              <a:t>Expresso</a:t>
            </a:r>
            <a:endParaRPr sz="800" b="1" dirty="0"/>
          </a:p>
        </p:txBody>
      </p:sp>
      <p:grpSp>
        <p:nvGrpSpPr>
          <p:cNvPr id="329" name="Groupe 328"/>
          <p:cNvGrpSpPr/>
          <p:nvPr/>
        </p:nvGrpSpPr>
        <p:grpSpPr>
          <a:xfrm>
            <a:off x="9678538" y="2356988"/>
            <a:ext cx="911200" cy="499231"/>
            <a:chOff x="7019667" y="4679504"/>
            <a:chExt cx="911200" cy="499231"/>
          </a:xfrm>
        </p:grpSpPr>
        <p:sp>
          <p:nvSpPr>
            <p:cNvPr id="330" name="Rectangle à coins arrondis 329"/>
            <p:cNvSpPr/>
            <p:nvPr/>
          </p:nvSpPr>
          <p:spPr bwMode="auto">
            <a:xfrm>
              <a:off x="7019667" y="4679504"/>
              <a:ext cx="873957" cy="49923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336" name="ZoneTexte 335"/>
            <p:cNvSpPr txBox="1"/>
            <p:nvPr/>
          </p:nvSpPr>
          <p:spPr bwMode="auto">
            <a:xfrm>
              <a:off x="7084355" y="4707228"/>
              <a:ext cx="846512" cy="468013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 algn="ctr">
                <a:defRPr/>
              </a:pPr>
              <a:r>
                <a:rPr lang="fr-FR" sz="800" i="1" dirty="0" smtClean="0"/>
                <a:t>Espace libre le matin pour papotage</a:t>
              </a:r>
              <a:endParaRPr lang="fr-FR" sz="800" i="1" dirty="0"/>
            </a:p>
          </p:txBody>
        </p:sp>
      </p:grpSp>
      <p:grpSp>
        <p:nvGrpSpPr>
          <p:cNvPr id="337" name="Groupe 336"/>
          <p:cNvGrpSpPr/>
          <p:nvPr/>
        </p:nvGrpSpPr>
        <p:grpSpPr>
          <a:xfrm>
            <a:off x="7207422" y="2704685"/>
            <a:ext cx="911200" cy="499231"/>
            <a:chOff x="7019667" y="4679504"/>
            <a:chExt cx="911200" cy="499231"/>
          </a:xfrm>
        </p:grpSpPr>
        <p:sp>
          <p:nvSpPr>
            <p:cNvPr id="338" name="Rectangle à coins arrondis 337"/>
            <p:cNvSpPr/>
            <p:nvPr/>
          </p:nvSpPr>
          <p:spPr bwMode="auto">
            <a:xfrm>
              <a:off x="7019667" y="4679504"/>
              <a:ext cx="873957" cy="49923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339" name="ZoneTexte 338"/>
            <p:cNvSpPr txBox="1"/>
            <p:nvPr/>
          </p:nvSpPr>
          <p:spPr bwMode="auto">
            <a:xfrm>
              <a:off x="7084355" y="4707228"/>
              <a:ext cx="846512" cy="468013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 algn="ctr">
                <a:defRPr/>
              </a:pPr>
              <a:r>
                <a:rPr lang="fr-FR" sz="800" i="1" dirty="0" smtClean="0"/>
                <a:t>Espace libre le matin pour papotage</a:t>
              </a:r>
              <a:endParaRPr lang="fr-FR" sz="800" i="1" dirty="0"/>
            </a:p>
          </p:txBody>
        </p:sp>
      </p:grpSp>
      <p:sp>
        <p:nvSpPr>
          <p:cNvPr id="340" name="ZoneTexte 339"/>
          <p:cNvSpPr txBox="1"/>
          <p:nvPr/>
        </p:nvSpPr>
        <p:spPr bwMode="auto">
          <a:xfrm>
            <a:off x="4492726" y="1663807"/>
            <a:ext cx="595162" cy="342786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Toilettes (sèches)</a:t>
            </a:r>
          </a:p>
        </p:txBody>
      </p:sp>
      <p:sp>
        <p:nvSpPr>
          <p:cNvPr id="341" name="ZoneTexte 340"/>
          <p:cNvSpPr txBox="1"/>
          <p:nvPr/>
        </p:nvSpPr>
        <p:spPr bwMode="auto">
          <a:xfrm rot="20504070">
            <a:off x="2094038" y="1794456"/>
            <a:ext cx="81144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/>
              <a:t>Math-info</a:t>
            </a:r>
            <a:endParaRPr lang="fr-FR" sz="1200" dirty="0"/>
          </a:p>
        </p:txBody>
      </p:sp>
      <p:sp>
        <p:nvSpPr>
          <p:cNvPr id="342" name="ZoneTexte 341"/>
          <p:cNvSpPr txBox="1"/>
          <p:nvPr/>
        </p:nvSpPr>
        <p:spPr bwMode="auto">
          <a:xfrm rot="20504070">
            <a:off x="5428193" y="1799713"/>
            <a:ext cx="51969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/>
              <a:t>IBMC</a:t>
            </a:r>
            <a:endParaRPr lang="fr-FR" sz="1200" dirty="0"/>
          </a:p>
        </p:txBody>
      </p:sp>
      <p:sp>
        <p:nvSpPr>
          <p:cNvPr id="343" name="ZoneTexte 342"/>
          <p:cNvSpPr txBox="1"/>
          <p:nvPr/>
        </p:nvSpPr>
        <p:spPr bwMode="auto">
          <a:xfrm rot="20504070">
            <a:off x="11033011" y="3751228"/>
            <a:ext cx="76427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Fac de Droit</a:t>
            </a:r>
            <a:endParaRPr lang="fr-FR" sz="1200" dirty="0"/>
          </a:p>
        </p:txBody>
      </p:sp>
      <p:sp>
        <p:nvSpPr>
          <p:cNvPr id="345" name="ZoneTexte 344"/>
          <p:cNvSpPr txBox="1"/>
          <p:nvPr/>
        </p:nvSpPr>
        <p:spPr bwMode="auto">
          <a:xfrm rot="20504070">
            <a:off x="5123042" y="5174000"/>
            <a:ext cx="916690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Présidence</a:t>
            </a:r>
            <a:endParaRPr lang="fr-FR" sz="1200" dirty="0"/>
          </a:p>
        </p:txBody>
      </p:sp>
      <p:sp>
        <p:nvSpPr>
          <p:cNvPr id="346" name="ZoneTexte 345"/>
          <p:cNvSpPr txBox="1"/>
          <p:nvPr/>
        </p:nvSpPr>
        <p:spPr bwMode="auto">
          <a:xfrm rot="20504070">
            <a:off x="7593167" y="1268279"/>
            <a:ext cx="52129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LeBel</a:t>
            </a:r>
            <a:endParaRPr lang="fr-FR" sz="1200" dirty="0"/>
          </a:p>
        </p:txBody>
      </p:sp>
      <p:sp>
        <p:nvSpPr>
          <p:cNvPr id="347" name="ZoneTexte 346"/>
          <p:cNvSpPr txBox="1"/>
          <p:nvPr/>
        </p:nvSpPr>
        <p:spPr bwMode="auto">
          <a:xfrm>
            <a:off x="10241010" y="6556405"/>
            <a:ext cx="608693" cy="217560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électricité</a:t>
            </a:r>
            <a:endParaRPr sz="800" b="1" dirty="0"/>
          </a:p>
        </p:txBody>
      </p:sp>
      <p:cxnSp>
        <p:nvCxnSpPr>
          <p:cNvPr id="302" name="Connecteur droit 301"/>
          <p:cNvCxnSpPr>
            <a:cxnSpLocks/>
          </p:cNvCxnSpPr>
          <p:nvPr/>
        </p:nvCxnSpPr>
        <p:spPr bwMode="auto">
          <a:xfrm flipV="1">
            <a:off x="2838392" y="6667874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ZoneTexte 347"/>
          <p:cNvSpPr txBox="1"/>
          <p:nvPr/>
        </p:nvSpPr>
        <p:spPr bwMode="auto">
          <a:xfrm rot="20504070">
            <a:off x="8659095" y="421790"/>
            <a:ext cx="98616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/>
              <a:t>Place Nobels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47423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 bwMode="auto">
          <a:xfrm>
            <a:off x="101730" y="50883"/>
            <a:ext cx="11882520" cy="6098454"/>
            <a:chOff x="101730" y="50883"/>
            <a:chExt cx="11882520" cy="6098454"/>
          </a:xfrm>
        </p:grpSpPr>
        <p:pic>
          <p:nvPicPr>
            <p:cNvPr id="2124037798" name="Image 3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166816" y="74359"/>
              <a:ext cx="11817434" cy="60749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</p:pic>
        <p:sp>
          <p:nvSpPr>
            <p:cNvPr id="1089629525" name="Forme libre 46"/>
            <p:cNvSpPr/>
            <p:nvPr/>
          </p:nvSpPr>
          <p:spPr bwMode="auto">
            <a:xfrm>
              <a:off x="4220438" y="3729786"/>
              <a:ext cx="415442" cy="448405"/>
            </a:xfrm>
            <a:custGeom>
              <a:avLst/>
              <a:gdLst>
                <a:gd name="connsiteX0" fmla="*/ 51113 w 448155"/>
                <a:gd name="connsiteY0" fmla="*/ 12032 h 469232"/>
                <a:gd name="connsiteX1" fmla="*/ 51113 w 448155"/>
                <a:gd name="connsiteY1" fmla="*/ 12032 h 469232"/>
                <a:gd name="connsiteX2" fmla="*/ 15018 w 448155"/>
                <a:gd name="connsiteY2" fmla="*/ 108285 h 469232"/>
                <a:gd name="connsiteX3" fmla="*/ 15018 w 448155"/>
                <a:gd name="connsiteY3" fmla="*/ 216569 h 469232"/>
                <a:gd name="connsiteX4" fmla="*/ 51113 w 448155"/>
                <a:gd name="connsiteY4" fmla="*/ 228600 h 469232"/>
                <a:gd name="connsiteX5" fmla="*/ 147366 w 448155"/>
                <a:gd name="connsiteY5" fmla="*/ 348916 h 469232"/>
                <a:gd name="connsiteX6" fmla="*/ 171429 w 448155"/>
                <a:gd name="connsiteY6" fmla="*/ 385011 h 469232"/>
                <a:gd name="connsiteX7" fmla="*/ 183461 w 448155"/>
                <a:gd name="connsiteY7" fmla="*/ 421106 h 469232"/>
                <a:gd name="connsiteX8" fmla="*/ 315808 w 448155"/>
                <a:gd name="connsiteY8" fmla="*/ 469232 h 469232"/>
                <a:gd name="connsiteX9" fmla="*/ 363934 w 448155"/>
                <a:gd name="connsiteY9" fmla="*/ 457200 h 469232"/>
                <a:gd name="connsiteX10" fmla="*/ 412061 w 448155"/>
                <a:gd name="connsiteY10" fmla="*/ 385011 h 469232"/>
                <a:gd name="connsiteX11" fmla="*/ 448155 w 448155"/>
                <a:gd name="connsiteY11" fmla="*/ 348916 h 469232"/>
                <a:gd name="connsiteX12" fmla="*/ 400029 w 448155"/>
                <a:gd name="connsiteY12" fmla="*/ 228600 h 469232"/>
                <a:gd name="connsiteX13" fmla="*/ 375966 w 448155"/>
                <a:gd name="connsiteY13" fmla="*/ 108285 h 469232"/>
                <a:gd name="connsiteX14" fmla="*/ 363934 w 448155"/>
                <a:gd name="connsiteY14" fmla="*/ 72190 h 469232"/>
                <a:gd name="connsiteX15" fmla="*/ 291745 w 448155"/>
                <a:gd name="connsiteY15" fmla="*/ 36095 h 469232"/>
                <a:gd name="connsiteX16" fmla="*/ 147366 w 448155"/>
                <a:gd name="connsiteY16" fmla="*/ 24064 h 469232"/>
                <a:gd name="connsiteX17" fmla="*/ 111271 w 448155"/>
                <a:gd name="connsiteY17" fmla="*/ 0 h 469232"/>
                <a:gd name="connsiteX0" fmla="*/ 104012 w 501054"/>
                <a:gd name="connsiteY0" fmla="*/ 12032 h 469232"/>
                <a:gd name="connsiteX1" fmla="*/ 104012 w 501054"/>
                <a:gd name="connsiteY1" fmla="*/ 12032 h 469232"/>
                <a:gd name="connsiteX2" fmla="*/ 1995 w 501054"/>
                <a:gd name="connsiteY2" fmla="*/ 21849 h 469232"/>
                <a:gd name="connsiteX3" fmla="*/ 67917 w 501054"/>
                <a:gd name="connsiteY3" fmla="*/ 216569 h 469232"/>
                <a:gd name="connsiteX4" fmla="*/ 104012 w 501054"/>
                <a:gd name="connsiteY4" fmla="*/ 228600 h 469232"/>
                <a:gd name="connsiteX5" fmla="*/ 200265 w 501054"/>
                <a:gd name="connsiteY5" fmla="*/ 348916 h 469232"/>
                <a:gd name="connsiteX6" fmla="*/ 224328 w 501054"/>
                <a:gd name="connsiteY6" fmla="*/ 385011 h 469232"/>
                <a:gd name="connsiteX7" fmla="*/ 236360 w 501054"/>
                <a:gd name="connsiteY7" fmla="*/ 421106 h 469232"/>
                <a:gd name="connsiteX8" fmla="*/ 368707 w 501054"/>
                <a:gd name="connsiteY8" fmla="*/ 469232 h 469232"/>
                <a:gd name="connsiteX9" fmla="*/ 416833 w 501054"/>
                <a:gd name="connsiteY9" fmla="*/ 457200 h 469232"/>
                <a:gd name="connsiteX10" fmla="*/ 464960 w 501054"/>
                <a:gd name="connsiteY10" fmla="*/ 385011 h 469232"/>
                <a:gd name="connsiteX11" fmla="*/ 501054 w 501054"/>
                <a:gd name="connsiteY11" fmla="*/ 348916 h 469232"/>
                <a:gd name="connsiteX12" fmla="*/ 452928 w 501054"/>
                <a:gd name="connsiteY12" fmla="*/ 228600 h 469232"/>
                <a:gd name="connsiteX13" fmla="*/ 428865 w 501054"/>
                <a:gd name="connsiteY13" fmla="*/ 108285 h 469232"/>
                <a:gd name="connsiteX14" fmla="*/ 416833 w 501054"/>
                <a:gd name="connsiteY14" fmla="*/ 72190 h 469232"/>
                <a:gd name="connsiteX15" fmla="*/ 344644 w 501054"/>
                <a:gd name="connsiteY15" fmla="*/ 36095 h 469232"/>
                <a:gd name="connsiteX16" fmla="*/ 200265 w 501054"/>
                <a:gd name="connsiteY16" fmla="*/ 24064 h 469232"/>
                <a:gd name="connsiteX17" fmla="*/ 164170 w 501054"/>
                <a:gd name="connsiteY17" fmla="*/ 0 h 469232"/>
                <a:gd name="connsiteX0" fmla="*/ 104165 w 501207"/>
                <a:gd name="connsiteY0" fmla="*/ 12032 h 469232"/>
                <a:gd name="connsiteX1" fmla="*/ 104165 w 501207"/>
                <a:gd name="connsiteY1" fmla="*/ 12032 h 469232"/>
                <a:gd name="connsiteX2" fmla="*/ 2148 w 501207"/>
                <a:gd name="connsiteY2" fmla="*/ 21849 h 469232"/>
                <a:gd name="connsiteX3" fmla="*/ 68070 w 501207"/>
                <a:gd name="connsiteY3" fmla="*/ 216569 h 469232"/>
                <a:gd name="connsiteX4" fmla="*/ 137127 w 501207"/>
                <a:gd name="connsiteY4" fmla="*/ 301388 h 469232"/>
                <a:gd name="connsiteX5" fmla="*/ 200418 w 501207"/>
                <a:gd name="connsiteY5" fmla="*/ 348916 h 469232"/>
                <a:gd name="connsiteX6" fmla="*/ 224481 w 501207"/>
                <a:gd name="connsiteY6" fmla="*/ 385011 h 469232"/>
                <a:gd name="connsiteX7" fmla="*/ 236513 w 501207"/>
                <a:gd name="connsiteY7" fmla="*/ 421106 h 469232"/>
                <a:gd name="connsiteX8" fmla="*/ 368860 w 501207"/>
                <a:gd name="connsiteY8" fmla="*/ 469232 h 469232"/>
                <a:gd name="connsiteX9" fmla="*/ 416986 w 501207"/>
                <a:gd name="connsiteY9" fmla="*/ 457200 h 469232"/>
                <a:gd name="connsiteX10" fmla="*/ 465113 w 501207"/>
                <a:gd name="connsiteY10" fmla="*/ 385011 h 469232"/>
                <a:gd name="connsiteX11" fmla="*/ 501207 w 501207"/>
                <a:gd name="connsiteY11" fmla="*/ 348916 h 469232"/>
                <a:gd name="connsiteX12" fmla="*/ 453081 w 501207"/>
                <a:gd name="connsiteY12" fmla="*/ 228600 h 469232"/>
                <a:gd name="connsiteX13" fmla="*/ 429018 w 501207"/>
                <a:gd name="connsiteY13" fmla="*/ 108285 h 469232"/>
                <a:gd name="connsiteX14" fmla="*/ 416986 w 501207"/>
                <a:gd name="connsiteY14" fmla="*/ 72190 h 469232"/>
                <a:gd name="connsiteX15" fmla="*/ 344797 w 501207"/>
                <a:gd name="connsiteY15" fmla="*/ 36095 h 469232"/>
                <a:gd name="connsiteX16" fmla="*/ 200418 w 501207"/>
                <a:gd name="connsiteY16" fmla="*/ 24064 h 469232"/>
                <a:gd name="connsiteX17" fmla="*/ 164323 w 501207"/>
                <a:gd name="connsiteY17" fmla="*/ 0 h 469232"/>
                <a:gd name="connsiteX0" fmla="*/ 104165 w 501207"/>
                <a:gd name="connsiteY0" fmla="*/ 12032 h 458693"/>
                <a:gd name="connsiteX1" fmla="*/ 104165 w 501207"/>
                <a:gd name="connsiteY1" fmla="*/ 12032 h 458693"/>
                <a:gd name="connsiteX2" fmla="*/ 2148 w 501207"/>
                <a:gd name="connsiteY2" fmla="*/ 21849 h 458693"/>
                <a:gd name="connsiteX3" fmla="*/ 68070 w 501207"/>
                <a:gd name="connsiteY3" fmla="*/ 216569 h 458693"/>
                <a:gd name="connsiteX4" fmla="*/ 137127 w 501207"/>
                <a:gd name="connsiteY4" fmla="*/ 301388 h 458693"/>
                <a:gd name="connsiteX5" fmla="*/ 200418 w 501207"/>
                <a:gd name="connsiteY5" fmla="*/ 348916 h 458693"/>
                <a:gd name="connsiteX6" fmla="*/ 224481 w 501207"/>
                <a:gd name="connsiteY6" fmla="*/ 385011 h 458693"/>
                <a:gd name="connsiteX7" fmla="*/ 236513 w 501207"/>
                <a:gd name="connsiteY7" fmla="*/ 421106 h 458693"/>
                <a:gd name="connsiteX8" fmla="*/ 335900 w 501207"/>
                <a:gd name="connsiteY8" fmla="*/ 437387 h 458693"/>
                <a:gd name="connsiteX9" fmla="*/ 416986 w 501207"/>
                <a:gd name="connsiteY9" fmla="*/ 457200 h 458693"/>
                <a:gd name="connsiteX10" fmla="*/ 465113 w 501207"/>
                <a:gd name="connsiteY10" fmla="*/ 385011 h 458693"/>
                <a:gd name="connsiteX11" fmla="*/ 501207 w 501207"/>
                <a:gd name="connsiteY11" fmla="*/ 348916 h 458693"/>
                <a:gd name="connsiteX12" fmla="*/ 453081 w 501207"/>
                <a:gd name="connsiteY12" fmla="*/ 228600 h 458693"/>
                <a:gd name="connsiteX13" fmla="*/ 429018 w 501207"/>
                <a:gd name="connsiteY13" fmla="*/ 108285 h 458693"/>
                <a:gd name="connsiteX14" fmla="*/ 416986 w 501207"/>
                <a:gd name="connsiteY14" fmla="*/ 72190 h 458693"/>
                <a:gd name="connsiteX15" fmla="*/ 344797 w 501207"/>
                <a:gd name="connsiteY15" fmla="*/ 36095 h 458693"/>
                <a:gd name="connsiteX16" fmla="*/ 200418 w 501207"/>
                <a:gd name="connsiteY16" fmla="*/ 24064 h 458693"/>
                <a:gd name="connsiteX17" fmla="*/ 164323 w 501207"/>
                <a:gd name="connsiteY17" fmla="*/ 0 h 458693"/>
                <a:gd name="connsiteX0" fmla="*/ 104165 w 501207"/>
                <a:gd name="connsiteY0" fmla="*/ 12032 h 437387"/>
                <a:gd name="connsiteX1" fmla="*/ 104165 w 501207"/>
                <a:gd name="connsiteY1" fmla="*/ 12032 h 437387"/>
                <a:gd name="connsiteX2" fmla="*/ 2148 w 501207"/>
                <a:gd name="connsiteY2" fmla="*/ 21849 h 437387"/>
                <a:gd name="connsiteX3" fmla="*/ 68070 w 501207"/>
                <a:gd name="connsiteY3" fmla="*/ 216569 h 437387"/>
                <a:gd name="connsiteX4" fmla="*/ 137127 w 501207"/>
                <a:gd name="connsiteY4" fmla="*/ 301388 h 437387"/>
                <a:gd name="connsiteX5" fmla="*/ 200418 w 501207"/>
                <a:gd name="connsiteY5" fmla="*/ 348916 h 437387"/>
                <a:gd name="connsiteX6" fmla="*/ 224481 w 501207"/>
                <a:gd name="connsiteY6" fmla="*/ 385011 h 437387"/>
                <a:gd name="connsiteX7" fmla="*/ 236513 w 501207"/>
                <a:gd name="connsiteY7" fmla="*/ 421106 h 437387"/>
                <a:gd name="connsiteX8" fmla="*/ 335900 w 501207"/>
                <a:gd name="connsiteY8" fmla="*/ 437387 h 437387"/>
                <a:gd name="connsiteX9" fmla="*/ 411493 w 501207"/>
                <a:gd name="connsiteY9" fmla="*/ 388962 h 437387"/>
                <a:gd name="connsiteX10" fmla="*/ 465113 w 501207"/>
                <a:gd name="connsiteY10" fmla="*/ 385011 h 437387"/>
                <a:gd name="connsiteX11" fmla="*/ 501207 w 501207"/>
                <a:gd name="connsiteY11" fmla="*/ 348916 h 437387"/>
                <a:gd name="connsiteX12" fmla="*/ 453081 w 501207"/>
                <a:gd name="connsiteY12" fmla="*/ 228600 h 437387"/>
                <a:gd name="connsiteX13" fmla="*/ 429018 w 501207"/>
                <a:gd name="connsiteY13" fmla="*/ 108285 h 437387"/>
                <a:gd name="connsiteX14" fmla="*/ 416986 w 501207"/>
                <a:gd name="connsiteY14" fmla="*/ 72190 h 437387"/>
                <a:gd name="connsiteX15" fmla="*/ 344797 w 501207"/>
                <a:gd name="connsiteY15" fmla="*/ 36095 h 437387"/>
                <a:gd name="connsiteX16" fmla="*/ 200418 w 501207"/>
                <a:gd name="connsiteY16" fmla="*/ 24064 h 437387"/>
                <a:gd name="connsiteX17" fmla="*/ 164323 w 501207"/>
                <a:gd name="connsiteY17" fmla="*/ 0 h 437387"/>
                <a:gd name="connsiteX0" fmla="*/ 104165 w 501207"/>
                <a:gd name="connsiteY0" fmla="*/ 12032 h 421648"/>
                <a:gd name="connsiteX1" fmla="*/ 104165 w 501207"/>
                <a:gd name="connsiteY1" fmla="*/ 12032 h 421648"/>
                <a:gd name="connsiteX2" fmla="*/ 2148 w 501207"/>
                <a:gd name="connsiteY2" fmla="*/ 21849 h 421648"/>
                <a:gd name="connsiteX3" fmla="*/ 68070 w 501207"/>
                <a:gd name="connsiteY3" fmla="*/ 216569 h 421648"/>
                <a:gd name="connsiteX4" fmla="*/ 137127 w 501207"/>
                <a:gd name="connsiteY4" fmla="*/ 301388 h 421648"/>
                <a:gd name="connsiteX5" fmla="*/ 200418 w 501207"/>
                <a:gd name="connsiteY5" fmla="*/ 348916 h 421648"/>
                <a:gd name="connsiteX6" fmla="*/ 224481 w 501207"/>
                <a:gd name="connsiteY6" fmla="*/ 385011 h 421648"/>
                <a:gd name="connsiteX7" fmla="*/ 236513 w 501207"/>
                <a:gd name="connsiteY7" fmla="*/ 421106 h 421648"/>
                <a:gd name="connsiteX8" fmla="*/ 302939 w 501207"/>
                <a:gd name="connsiteY8" fmla="*/ 410091 h 421648"/>
                <a:gd name="connsiteX9" fmla="*/ 411493 w 501207"/>
                <a:gd name="connsiteY9" fmla="*/ 388962 h 421648"/>
                <a:gd name="connsiteX10" fmla="*/ 465113 w 501207"/>
                <a:gd name="connsiteY10" fmla="*/ 385011 h 421648"/>
                <a:gd name="connsiteX11" fmla="*/ 501207 w 501207"/>
                <a:gd name="connsiteY11" fmla="*/ 348916 h 421648"/>
                <a:gd name="connsiteX12" fmla="*/ 453081 w 501207"/>
                <a:gd name="connsiteY12" fmla="*/ 228600 h 421648"/>
                <a:gd name="connsiteX13" fmla="*/ 429018 w 501207"/>
                <a:gd name="connsiteY13" fmla="*/ 108285 h 421648"/>
                <a:gd name="connsiteX14" fmla="*/ 416986 w 501207"/>
                <a:gd name="connsiteY14" fmla="*/ 72190 h 421648"/>
                <a:gd name="connsiteX15" fmla="*/ 344797 w 501207"/>
                <a:gd name="connsiteY15" fmla="*/ 36095 h 421648"/>
                <a:gd name="connsiteX16" fmla="*/ 200418 w 501207"/>
                <a:gd name="connsiteY16" fmla="*/ 24064 h 421648"/>
                <a:gd name="connsiteX17" fmla="*/ 164323 w 501207"/>
                <a:gd name="connsiteY17" fmla="*/ 0 h 421648"/>
                <a:gd name="connsiteX0" fmla="*/ 105177 w 502219"/>
                <a:gd name="connsiteY0" fmla="*/ 12032 h 421648"/>
                <a:gd name="connsiteX1" fmla="*/ 105177 w 502219"/>
                <a:gd name="connsiteY1" fmla="*/ 12032 h 421648"/>
                <a:gd name="connsiteX2" fmla="*/ 3160 w 502219"/>
                <a:gd name="connsiteY2" fmla="*/ 21849 h 421648"/>
                <a:gd name="connsiteX3" fmla="*/ 36121 w 502219"/>
                <a:gd name="connsiteY3" fmla="*/ 161978 h 421648"/>
                <a:gd name="connsiteX4" fmla="*/ 138139 w 502219"/>
                <a:gd name="connsiteY4" fmla="*/ 301388 h 421648"/>
                <a:gd name="connsiteX5" fmla="*/ 201430 w 502219"/>
                <a:gd name="connsiteY5" fmla="*/ 348916 h 421648"/>
                <a:gd name="connsiteX6" fmla="*/ 225493 w 502219"/>
                <a:gd name="connsiteY6" fmla="*/ 385011 h 421648"/>
                <a:gd name="connsiteX7" fmla="*/ 237525 w 502219"/>
                <a:gd name="connsiteY7" fmla="*/ 421106 h 421648"/>
                <a:gd name="connsiteX8" fmla="*/ 303951 w 502219"/>
                <a:gd name="connsiteY8" fmla="*/ 410091 h 421648"/>
                <a:gd name="connsiteX9" fmla="*/ 412505 w 502219"/>
                <a:gd name="connsiteY9" fmla="*/ 388962 h 421648"/>
                <a:gd name="connsiteX10" fmla="*/ 466125 w 502219"/>
                <a:gd name="connsiteY10" fmla="*/ 385011 h 421648"/>
                <a:gd name="connsiteX11" fmla="*/ 502219 w 502219"/>
                <a:gd name="connsiteY11" fmla="*/ 348916 h 421648"/>
                <a:gd name="connsiteX12" fmla="*/ 454093 w 502219"/>
                <a:gd name="connsiteY12" fmla="*/ 228600 h 421648"/>
                <a:gd name="connsiteX13" fmla="*/ 430030 w 502219"/>
                <a:gd name="connsiteY13" fmla="*/ 108285 h 421648"/>
                <a:gd name="connsiteX14" fmla="*/ 417998 w 502219"/>
                <a:gd name="connsiteY14" fmla="*/ 72190 h 421648"/>
                <a:gd name="connsiteX15" fmla="*/ 345809 w 502219"/>
                <a:gd name="connsiteY15" fmla="*/ 36095 h 421648"/>
                <a:gd name="connsiteX16" fmla="*/ 201430 w 502219"/>
                <a:gd name="connsiteY16" fmla="*/ 24064 h 421648"/>
                <a:gd name="connsiteX17" fmla="*/ 165335 w 502219"/>
                <a:gd name="connsiteY17" fmla="*/ 0 h 421648"/>
                <a:gd name="connsiteX0" fmla="*/ 104884 w 501926"/>
                <a:gd name="connsiteY0" fmla="*/ 12032 h 421648"/>
                <a:gd name="connsiteX1" fmla="*/ 104884 w 501926"/>
                <a:gd name="connsiteY1" fmla="*/ 12032 h 421648"/>
                <a:gd name="connsiteX2" fmla="*/ 2867 w 501926"/>
                <a:gd name="connsiteY2" fmla="*/ 21849 h 421648"/>
                <a:gd name="connsiteX3" fmla="*/ 35828 w 501926"/>
                <a:gd name="connsiteY3" fmla="*/ 161978 h 421648"/>
                <a:gd name="connsiteX4" fmla="*/ 115872 w 501926"/>
                <a:gd name="connsiteY4" fmla="*/ 274092 h 421648"/>
                <a:gd name="connsiteX5" fmla="*/ 201137 w 501926"/>
                <a:gd name="connsiteY5" fmla="*/ 348916 h 421648"/>
                <a:gd name="connsiteX6" fmla="*/ 225200 w 501926"/>
                <a:gd name="connsiteY6" fmla="*/ 385011 h 421648"/>
                <a:gd name="connsiteX7" fmla="*/ 237232 w 501926"/>
                <a:gd name="connsiteY7" fmla="*/ 421106 h 421648"/>
                <a:gd name="connsiteX8" fmla="*/ 303658 w 501926"/>
                <a:gd name="connsiteY8" fmla="*/ 410091 h 421648"/>
                <a:gd name="connsiteX9" fmla="*/ 412212 w 501926"/>
                <a:gd name="connsiteY9" fmla="*/ 388962 h 421648"/>
                <a:gd name="connsiteX10" fmla="*/ 465832 w 501926"/>
                <a:gd name="connsiteY10" fmla="*/ 385011 h 421648"/>
                <a:gd name="connsiteX11" fmla="*/ 501926 w 501926"/>
                <a:gd name="connsiteY11" fmla="*/ 348916 h 421648"/>
                <a:gd name="connsiteX12" fmla="*/ 453800 w 501926"/>
                <a:gd name="connsiteY12" fmla="*/ 228600 h 421648"/>
                <a:gd name="connsiteX13" fmla="*/ 429737 w 501926"/>
                <a:gd name="connsiteY13" fmla="*/ 108285 h 421648"/>
                <a:gd name="connsiteX14" fmla="*/ 417705 w 501926"/>
                <a:gd name="connsiteY14" fmla="*/ 72190 h 421648"/>
                <a:gd name="connsiteX15" fmla="*/ 345516 w 501926"/>
                <a:gd name="connsiteY15" fmla="*/ 36095 h 421648"/>
                <a:gd name="connsiteX16" fmla="*/ 201137 w 501926"/>
                <a:gd name="connsiteY16" fmla="*/ 24064 h 421648"/>
                <a:gd name="connsiteX17" fmla="*/ 165042 w 501926"/>
                <a:gd name="connsiteY17" fmla="*/ 0 h 421648"/>
                <a:gd name="connsiteX0" fmla="*/ 104883 w 501925"/>
                <a:gd name="connsiteY0" fmla="*/ 12032 h 421648"/>
                <a:gd name="connsiteX1" fmla="*/ 104883 w 501925"/>
                <a:gd name="connsiteY1" fmla="*/ 12032 h 421648"/>
                <a:gd name="connsiteX2" fmla="*/ 2866 w 501925"/>
                <a:gd name="connsiteY2" fmla="*/ 21849 h 421648"/>
                <a:gd name="connsiteX3" fmla="*/ 35827 w 501925"/>
                <a:gd name="connsiteY3" fmla="*/ 161978 h 421648"/>
                <a:gd name="connsiteX4" fmla="*/ 115871 w 501925"/>
                <a:gd name="connsiteY4" fmla="*/ 274092 h 421648"/>
                <a:gd name="connsiteX5" fmla="*/ 162681 w 501925"/>
                <a:gd name="connsiteY5" fmla="*/ 335269 h 421648"/>
                <a:gd name="connsiteX6" fmla="*/ 225199 w 501925"/>
                <a:gd name="connsiteY6" fmla="*/ 385011 h 421648"/>
                <a:gd name="connsiteX7" fmla="*/ 237231 w 501925"/>
                <a:gd name="connsiteY7" fmla="*/ 421106 h 421648"/>
                <a:gd name="connsiteX8" fmla="*/ 303657 w 501925"/>
                <a:gd name="connsiteY8" fmla="*/ 410091 h 421648"/>
                <a:gd name="connsiteX9" fmla="*/ 412211 w 501925"/>
                <a:gd name="connsiteY9" fmla="*/ 388962 h 421648"/>
                <a:gd name="connsiteX10" fmla="*/ 465831 w 501925"/>
                <a:gd name="connsiteY10" fmla="*/ 385011 h 421648"/>
                <a:gd name="connsiteX11" fmla="*/ 501925 w 501925"/>
                <a:gd name="connsiteY11" fmla="*/ 348916 h 421648"/>
                <a:gd name="connsiteX12" fmla="*/ 453799 w 501925"/>
                <a:gd name="connsiteY12" fmla="*/ 228600 h 421648"/>
                <a:gd name="connsiteX13" fmla="*/ 429736 w 501925"/>
                <a:gd name="connsiteY13" fmla="*/ 108285 h 421648"/>
                <a:gd name="connsiteX14" fmla="*/ 417704 w 501925"/>
                <a:gd name="connsiteY14" fmla="*/ 72190 h 421648"/>
                <a:gd name="connsiteX15" fmla="*/ 345515 w 501925"/>
                <a:gd name="connsiteY15" fmla="*/ 36095 h 421648"/>
                <a:gd name="connsiteX16" fmla="*/ 201136 w 501925"/>
                <a:gd name="connsiteY16" fmla="*/ 24064 h 421648"/>
                <a:gd name="connsiteX17" fmla="*/ 165041 w 501925"/>
                <a:gd name="connsiteY17" fmla="*/ 0 h 421648"/>
                <a:gd name="connsiteX0" fmla="*/ 104883 w 501925"/>
                <a:gd name="connsiteY0" fmla="*/ 12032 h 421648"/>
                <a:gd name="connsiteX1" fmla="*/ 104883 w 501925"/>
                <a:gd name="connsiteY1" fmla="*/ 12032 h 421648"/>
                <a:gd name="connsiteX2" fmla="*/ 2866 w 501925"/>
                <a:gd name="connsiteY2" fmla="*/ 21849 h 421648"/>
                <a:gd name="connsiteX3" fmla="*/ 35827 w 501925"/>
                <a:gd name="connsiteY3" fmla="*/ 161978 h 421648"/>
                <a:gd name="connsiteX4" fmla="*/ 115871 w 501925"/>
                <a:gd name="connsiteY4" fmla="*/ 274092 h 421648"/>
                <a:gd name="connsiteX5" fmla="*/ 162681 w 501925"/>
                <a:gd name="connsiteY5" fmla="*/ 335269 h 421648"/>
                <a:gd name="connsiteX6" fmla="*/ 225199 w 501925"/>
                <a:gd name="connsiteY6" fmla="*/ 385011 h 421648"/>
                <a:gd name="connsiteX7" fmla="*/ 237231 w 501925"/>
                <a:gd name="connsiteY7" fmla="*/ 421106 h 421648"/>
                <a:gd name="connsiteX8" fmla="*/ 303657 w 501925"/>
                <a:gd name="connsiteY8" fmla="*/ 410091 h 421648"/>
                <a:gd name="connsiteX9" fmla="*/ 412211 w 501925"/>
                <a:gd name="connsiteY9" fmla="*/ 388962 h 421648"/>
                <a:gd name="connsiteX10" fmla="*/ 465831 w 501925"/>
                <a:gd name="connsiteY10" fmla="*/ 385011 h 421648"/>
                <a:gd name="connsiteX11" fmla="*/ 501925 w 501925"/>
                <a:gd name="connsiteY11" fmla="*/ 348916 h 421648"/>
                <a:gd name="connsiteX12" fmla="*/ 453799 w 501925"/>
                <a:gd name="connsiteY12" fmla="*/ 228600 h 421648"/>
                <a:gd name="connsiteX13" fmla="*/ 429736 w 501925"/>
                <a:gd name="connsiteY13" fmla="*/ 108285 h 421648"/>
                <a:gd name="connsiteX14" fmla="*/ 395730 w 501925"/>
                <a:gd name="connsiteY14" fmla="*/ 76739 h 421648"/>
                <a:gd name="connsiteX15" fmla="*/ 345515 w 501925"/>
                <a:gd name="connsiteY15" fmla="*/ 36095 h 421648"/>
                <a:gd name="connsiteX16" fmla="*/ 201136 w 501925"/>
                <a:gd name="connsiteY16" fmla="*/ 24064 h 421648"/>
                <a:gd name="connsiteX17" fmla="*/ 165041 w 501925"/>
                <a:gd name="connsiteY17" fmla="*/ 0 h 421648"/>
                <a:gd name="connsiteX0" fmla="*/ 104883 w 501925"/>
                <a:gd name="connsiteY0" fmla="*/ 12032 h 421648"/>
                <a:gd name="connsiteX1" fmla="*/ 104883 w 501925"/>
                <a:gd name="connsiteY1" fmla="*/ 12032 h 421648"/>
                <a:gd name="connsiteX2" fmla="*/ 2866 w 501925"/>
                <a:gd name="connsiteY2" fmla="*/ 21849 h 421648"/>
                <a:gd name="connsiteX3" fmla="*/ 35827 w 501925"/>
                <a:gd name="connsiteY3" fmla="*/ 161978 h 421648"/>
                <a:gd name="connsiteX4" fmla="*/ 115871 w 501925"/>
                <a:gd name="connsiteY4" fmla="*/ 274092 h 421648"/>
                <a:gd name="connsiteX5" fmla="*/ 162681 w 501925"/>
                <a:gd name="connsiteY5" fmla="*/ 335269 h 421648"/>
                <a:gd name="connsiteX6" fmla="*/ 225199 w 501925"/>
                <a:gd name="connsiteY6" fmla="*/ 385011 h 421648"/>
                <a:gd name="connsiteX7" fmla="*/ 237231 w 501925"/>
                <a:gd name="connsiteY7" fmla="*/ 421106 h 421648"/>
                <a:gd name="connsiteX8" fmla="*/ 303657 w 501925"/>
                <a:gd name="connsiteY8" fmla="*/ 410091 h 421648"/>
                <a:gd name="connsiteX9" fmla="*/ 412211 w 501925"/>
                <a:gd name="connsiteY9" fmla="*/ 388962 h 421648"/>
                <a:gd name="connsiteX10" fmla="*/ 465831 w 501925"/>
                <a:gd name="connsiteY10" fmla="*/ 385011 h 421648"/>
                <a:gd name="connsiteX11" fmla="*/ 501925 w 501925"/>
                <a:gd name="connsiteY11" fmla="*/ 348916 h 421648"/>
                <a:gd name="connsiteX12" fmla="*/ 453799 w 501925"/>
                <a:gd name="connsiteY12" fmla="*/ 228600 h 421648"/>
                <a:gd name="connsiteX13" fmla="*/ 429736 w 501925"/>
                <a:gd name="connsiteY13" fmla="*/ 108285 h 421648"/>
                <a:gd name="connsiteX14" fmla="*/ 395730 w 501925"/>
                <a:gd name="connsiteY14" fmla="*/ 76739 h 421648"/>
                <a:gd name="connsiteX15" fmla="*/ 312554 w 501925"/>
                <a:gd name="connsiteY15" fmla="*/ 31546 h 421648"/>
                <a:gd name="connsiteX16" fmla="*/ 201136 w 501925"/>
                <a:gd name="connsiteY16" fmla="*/ 24064 h 421648"/>
                <a:gd name="connsiteX17" fmla="*/ 165041 w 501925"/>
                <a:gd name="connsiteY17" fmla="*/ 0 h 421648"/>
                <a:gd name="connsiteX0" fmla="*/ 104633 w 501675"/>
                <a:gd name="connsiteY0" fmla="*/ 12032 h 421648"/>
                <a:gd name="connsiteX1" fmla="*/ 104633 w 501675"/>
                <a:gd name="connsiteY1" fmla="*/ 12032 h 421648"/>
                <a:gd name="connsiteX2" fmla="*/ 2616 w 501675"/>
                <a:gd name="connsiteY2" fmla="*/ 21849 h 421648"/>
                <a:gd name="connsiteX3" fmla="*/ 35577 w 501675"/>
                <a:gd name="connsiteY3" fmla="*/ 161978 h 421648"/>
                <a:gd name="connsiteX4" fmla="*/ 93647 w 501675"/>
                <a:gd name="connsiteY4" fmla="*/ 305937 h 421648"/>
                <a:gd name="connsiteX5" fmla="*/ 162431 w 501675"/>
                <a:gd name="connsiteY5" fmla="*/ 335269 h 421648"/>
                <a:gd name="connsiteX6" fmla="*/ 224949 w 501675"/>
                <a:gd name="connsiteY6" fmla="*/ 385011 h 421648"/>
                <a:gd name="connsiteX7" fmla="*/ 236981 w 501675"/>
                <a:gd name="connsiteY7" fmla="*/ 421106 h 421648"/>
                <a:gd name="connsiteX8" fmla="*/ 303407 w 501675"/>
                <a:gd name="connsiteY8" fmla="*/ 410091 h 421648"/>
                <a:gd name="connsiteX9" fmla="*/ 411961 w 501675"/>
                <a:gd name="connsiteY9" fmla="*/ 388962 h 421648"/>
                <a:gd name="connsiteX10" fmla="*/ 465581 w 501675"/>
                <a:gd name="connsiteY10" fmla="*/ 385011 h 421648"/>
                <a:gd name="connsiteX11" fmla="*/ 501675 w 501675"/>
                <a:gd name="connsiteY11" fmla="*/ 348916 h 421648"/>
                <a:gd name="connsiteX12" fmla="*/ 453549 w 501675"/>
                <a:gd name="connsiteY12" fmla="*/ 228600 h 421648"/>
                <a:gd name="connsiteX13" fmla="*/ 429486 w 501675"/>
                <a:gd name="connsiteY13" fmla="*/ 108285 h 421648"/>
                <a:gd name="connsiteX14" fmla="*/ 395480 w 501675"/>
                <a:gd name="connsiteY14" fmla="*/ 76739 h 421648"/>
                <a:gd name="connsiteX15" fmla="*/ 312304 w 501675"/>
                <a:gd name="connsiteY15" fmla="*/ 31546 h 421648"/>
                <a:gd name="connsiteX16" fmla="*/ 200886 w 501675"/>
                <a:gd name="connsiteY16" fmla="*/ 24064 h 421648"/>
                <a:gd name="connsiteX17" fmla="*/ 164791 w 501675"/>
                <a:gd name="connsiteY17" fmla="*/ 0 h 421648"/>
                <a:gd name="connsiteX0" fmla="*/ 104633 w 501675"/>
                <a:gd name="connsiteY0" fmla="*/ 12032 h 421648"/>
                <a:gd name="connsiteX1" fmla="*/ 104633 w 501675"/>
                <a:gd name="connsiteY1" fmla="*/ 12032 h 421648"/>
                <a:gd name="connsiteX2" fmla="*/ 2616 w 501675"/>
                <a:gd name="connsiteY2" fmla="*/ 21849 h 421648"/>
                <a:gd name="connsiteX3" fmla="*/ 35577 w 501675"/>
                <a:gd name="connsiteY3" fmla="*/ 161978 h 421648"/>
                <a:gd name="connsiteX4" fmla="*/ 93647 w 501675"/>
                <a:gd name="connsiteY4" fmla="*/ 305937 h 421648"/>
                <a:gd name="connsiteX5" fmla="*/ 129469 w 501675"/>
                <a:gd name="connsiteY5" fmla="*/ 371663 h 421648"/>
                <a:gd name="connsiteX6" fmla="*/ 224949 w 501675"/>
                <a:gd name="connsiteY6" fmla="*/ 385011 h 421648"/>
                <a:gd name="connsiteX7" fmla="*/ 236981 w 501675"/>
                <a:gd name="connsiteY7" fmla="*/ 421106 h 421648"/>
                <a:gd name="connsiteX8" fmla="*/ 303407 w 501675"/>
                <a:gd name="connsiteY8" fmla="*/ 410091 h 421648"/>
                <a:gd name="connsiteX9" fmla="*/ 411961 w 501675"/>
                <a:gd name="connsiteY9" fmla="*/ 388962 h 421648"/>
                <a:gd name="connsiteX10" fmla="*/ 465581 w 501675"/>
                <a:gd name="connsiteY10" fmla="*/ 385011 h 421648"/>
                <a:gd name="connsiteX11" fmla="*/ 501675 w 501675"/>
                <a:gd name="connsiteY11" fmla="*/ 348916 h 421648"/>
                <a:gd name="connsiteX12" fmla="*/ 453549 w 501675"/>
                <a:gd name="connsiteY12" fmla="*/ 228600 h 421648"/>
                <a:gd name="connsiteX13" fmla="*/ 429486 w 501675"/>
                <a:gd name="connsiteY13" fmla="*/ 108285 h 421648"/>
                <a:gd name="connsiteX14" fmla="*/ 395480 w 501675"/>
                <a:gd name="connsiteY14" fmla="*/ 76739 h 421648"/>
                <a:gd name="connsiteX15" fmla="*/ 312304 w 501675"/>
                <a:gd name="connsiteY15" fmla="*/ 31546 h 421648"/>
                <a:gd name="connsiteX16" fmla="*/ 200886 w 501675"/>
                <a:gd name="connsiteY16" fmla="*/ 24064 h 421648"/>
                <a:gd name="connsiteX17" fmla="*/ 164791 w 501675"/>
                <a:gd name="connsiteY17" fmla="*/ 0 h 421648"/>
                <a:gd name="connsiteX0" fmla="*/ 104633 w 501675"/>
                <a:gd name="connsiteY0" fmla="*/ 12032 h 448656"/>
                <a:gd name="connsiteX1" fmla="*/ 104633 w 501675"/>
                <a:gd name="connsiteY1" fmla="*/ 12032 h 448656"/>
                <a:gd name="connsiteX2" fmla="*/ 2616 w 501675"/>
                <a:gd name="connsiteY2" fmla="*/ 21849 h 448656"/>
                <a:gd name="connsiteX3" fmla="*/ 35577 w 501675"/>
                <a:gd name="connsiteY3" fmla="*/ 161978 h 448656"/>
                <a:gd name="connsiteX4" fmla="*/ 93647 w 501675"/>
                <a:gd name="connsiteY4" fmla="*/ 305937 h 448656"/>
                <a:gd name="connsiteX5" fmla="*/ 129469 w 501675"/>
                <a:gd name="connsiteY5" fmla="*/ 371663 h 448656"/>
                <a:gd name="connsiteX6" fmla="*/ 224949 w 501675"/>
                <a:gd name="connsiteY6" fmla="*/ 385011 h 448656"/>
                <a:gd name="connsiteX7" fmla="*/ 193033 w 501675"/>
                <a:gd name="connsiteY7" fmla="*/ 448402 h 448656"/>
                <a:gd name="connsiteX8" fmla="*/ 303407 w 501675"/>
                <a:gd name="connsiteY8" fmla="*/ 410091 h 448656"/>
                <a:gd name="connsiteX9" fmla="*/ 411961 w 501675"/>
                <a:gd name="connsiteY9" fmla="*/ 388962 h 448656"/>
                <a:gd name="connsiteX10" fmla="*/ 465581 w 501675"/>
                <a:gd name="connsiteY10" fmla="*/ 385011 h 448656"/>
                <a:gd name="connsiteX11" fmla="*/ 501675 w 501675"/>
                <a:gd name="connsiteY11" fmla="*/ 348916 h 448656"/>
                <a:gd name="connsiteX12" fmla="*/ 453549 w 501675"/>
                <a:gd name="connsiteY12" fmla="*/ 228600 h 448656"/>
                <a:gd name="connsiteX13" fmla="*/ 429486 w 501675"/>
                <a:gd name="connsiteY13" fmla="*/ 108285 h 448656"/>
                <a:gd name="connsiteX14" fmla="*/ 395480 w 501675"/>
                <a:gd name="connsiteY14" fmla="*/ 76739 h 448656"/>
                <a:gd name="connsiteX15" fmla="*/ 312304 w 501675"/>
                <a:gd name="connsiteY15" fmla="*/ 31546 h 448656"/>
                <a:gd name="connsiteX16" fmla="*/ 200886 w 501675"/>
                <a:gd name="connsiteY16" fmla="*/ 24064 h 448656"/>
                <a:gd name="connsiteX17" fmla="*/ 164791 w 501675"/>
                <a:gd name="connsiteY17" fmla="*/ 0 h 448656"/>
                <a:gd name="connsiteX0" fmla="*/ 104633 w 501675"/>
                <a:gd name="connsiteY0" fmla="*/ 12032 h 448406"/>
                <a:gd name="connsiteX1" fmla="*/ 104633 w 501675"/>
                <a:gd name="connsiteY1" fmla="*/ 12032 h 448406"/>
                <a:gd name="connsiteX2" fmla="*/ 2616 w 501675"/>
                <a:gd name="connsiteY2" fmla="*/ 21849 h 448406"/>
                <a:gd name="connsiteX3" fmla="*/ 35577 w 501675"/>
                <a:gd name="connsiteY3" fmla="*/ 161978 h 448406"/>
                <a:gd name="connsiteX4" fmla="*/ 93647 w 501675"/>
                <a:gd name="connsiteY4" fmla="*/ 305937 h 448406"/>
                <a:gd name="connsiteX5" fmla="*/ 129469 w 501675"/>
                <a:gd name="connsiteY5" fmla="*/ 371663 h 448406"/>
                <a:gd name="connsiteX6" fmla="*/ 170013 w 501675"/>
                <a:gd name="connsiteY6" fmla="*/ 412307 h 448406"/>
                <a:gd name="connsiteX7" fmla="*/ 193033 w 501675"/>
                <a:gd name="connsiteY7" fmla="*/ 448402 h 448406"/>
                <a:gd name="connsiteX8" fmla="*/ 303407 w 501675"/>
                <a:gd name="connsiteY8" fmla="*/ 410091 h 448406"/>
                <a:gd name="connsiteX9" fmla="*/ 411961 w 501675"/>
                <a:gd name="connsiteY9" fmla="*/ 388962 h 448406"/>
                <a:gd name="connsiteX10" fmla="*/ 465581 w 501675"/>
                <a:gd name="connsiteY10" fmla="*/ 385011 h 448406"/>
                <a:gd name="connsiteX11" fmla="*/ 501675 w 501675"/>
                <a:gd name="connsiteY11" fmla="*/ 348916 h 448406"/>
                <a:gd name="connsiteX12" fmla="*/ 453549 w 501675"/>
                <a:gd name="connsiteY12" fmla="*/ 228600 h 448406"/>
                <a:gd name="connsiteX13" fmla="*/ 429486 w 501675"/>
                <a:gd name="connsiteY13" fmla="*/ 108285 h 448406"/>
                <a:gd name="connsiteX14" fmla="*/ 395480 w 501675"/>
                <a:gd name="connsiteY14" fmla="*/ 76739 h 448406"/>
                <a:gd name="connsiteX15" fmla="*/ 312304 w 501675"/>
                <a:gd name="connsiteY15" fmla="*/ 31546 h 448406"/>
                <a:gd name="connsiteX16" fmla="*/ 200886 w 501675"/>
                <a:gd name="connsiteY16" fmla="*/ 24064 h 448406"/>
                <a:gd name="connsiteX17" fmla="*/ 164791 w 501675"/>
                <a:gd name="connsiteY17" fmla="*/ 0 h 44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01675" h="448406" extrusionOk="0">
                  <a:moveTo>
                    <a:pt x="104633" y="12032"/>
                  </a:moveTo>
                  <a:lnTo>
                    <a:pt x="104633" y="12032"/>
                  </a:lnTo>
                  <a:cubicBezTo>
                    <a:pt x="87630" y="13668"/>
                    <a:pt x="14125" y="-3142"/>
                    <a:pt x="2616" y="21849"/>
                  </a:cubicBezTo>
                  <a:cubicBezTo>
                    <a:pt x="-8893" y="46840"/>
                    <a:pt x="20405" y="114630"/>
                    <a:pt x="35577" y="161978"/>
                  </a:cubicBezTo>
                  <a:cubicBezTo>
                    <a:pt x="50749" y="209326"/>
                    <a:pt x="81615" y="301927"/>
                    <a:pt x="93647" y="305937"/>
                  </a:cubicBezTo>
                  <a:cubicBezTo>
                    <a:pt x="162223" y="374513"/>
                    <a:pt x="116741" y="353935"/>
                    <a:pt x="129469" y="371663"/>
                  </a:cubicBezTo>
                  <a:cubicBezTo>
                    <a:pt x="142197" y="389391"/>
                    <a:pt x="159419" y="399517"/>
                    <a:pt x="170013" y="412307"/>
                  </a:cubicBezTo>
                  <a:cubicBezTo>
                    <a:pt x="180607" y="425097"/>
                    <a:pt x="170801" y="448771"/>
                    <a:pt x="193033" y="448402"/>
                  </a:cubicBezTo>
                  <a:cubicBezTo>
                    <a:pt x="215265" y="448033"/>
                    <a:pt x="277992" y="403737"/>
                    <a:pt x="303407" y="410091"/>
                  </a:cubicBezTo>
                  <a:cubicBezTo>
                    <a:pt x="319449" y="406080"/>
                    <a:pt x="384932" y="393142"/>
                    <a:pt x="411961" y="388962"/>
                  </a:cubicBezTo>
                  <a:cubicBezTo>
                    <a:pt x="438990" y="384782"/>
                    <a:pt x="450629" y="391685"/>
                    <a:pt x="465581" y="385011"/>
                  </a:cubicBezTo>
                  <a:cubicBezTo>
                    <a:pt x="480533" y="378337"/>
                    <a:pt x="489644" y="360948"/>
                    <a:pt x="501675" y="348916"/>
                  </a:cubicBezTo>
                  <a:cubicBezTo>
                    <a:pt x="471940" y="259712"/>
                    <a:pt x="488955" y="299414"/>
                    <a:pt x="453549" y="228600"/>
                  </a:cubicBezTo>
                  <a:cubicBezTo>
                    <a:pt x="444096" y="171885"/>
                    <a:pt x="439164" y="133595"/>
                    <a:pt x="429486" y="108285"/>
                  </a:cubicBezTo>
                  <a:cubicBezTo>
                    <a:pt x="419808" y="82975"/>
                    <a:pt x="415010" y="89529"/>
                    <a:pt x="395480" y="76739"/>
                  </a:cubicBezTo>
                  <a:cubicBezTo>
                    <a:pt x="375950" y="63949"/>
                    <a:pt x="344736" y="40325"/>
                    <a:pt x="312304" y="31546"/>
                  </a:cubicBezTo>
                  <a:cubicBezTo>
                    <a:pt x="279872" y="22767"/>
                    <a:pt x="260338" y="-5663"/>
                    <a:pt x="200886" y="24064"/>
                  </a:cubicBezTo>
                  <a:lnTo>
                    <a:pt x="164791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5612235" name="Forme libre 47"/>
            <p:cNvSpPr/>
            <p:nvPr/>
          </p:nvSpPr>
          <p:spPr bwMode="auto">
            <a:xfrm>
              <a:off x="4373940" y="4162565"/>
              <a:ext cx="286602" cy="523163"/>
            </a:xfrm>
            <a:custGeom>
              <a:avLst/>
              <a:gdLst>
                <a:gd name="connsiteX0" fmla="*/ 4549 w 286603"/>
                <a:gd name="connsiteY0" fmla="*/ 72788 h 523164"/>
                <a:gd name="connsiteX1" fmla="*/ 4549 w 286603"/>
                <a:gd name="connsiteY1" fmla="*/ 150126 h 523164"/>
                <a:gd name="connsiteX2" fmla="*/ 0 w 286603"/>
                <a:gd name="connsiteY2" fmla="*/ 232012 h 523164"/>
                <a:gd name="connsiteX3" fmla="*/ 4549 w 286603"/>
                <a:gd name="connsiteY3" fmla="*/ 341194 h 523164"/>
                <a:gd name="connsiteX4" fmla="*/ 18197 w 286603"/>
                <a:gd name="connsiteY4" fmla="*/ 413982 h 523164"/>
                <a:gd name="connsiteX5" fmla="*/ 50042 w 286603"/>
                <a:gd name="connsiteY5" fmla="*/ 477672 h 523164"/>
                <a:gd name="connsiteX6" fmla="*/ 104633 w 286603"/>
                <a:gd name="connsiteY6" fmla="*/ 509517 h 523164"/>
                <a:gd name="connsiteX7" fmla="*/ 168322 w 286603"/>
                <a:gd name="connsiteY7" fmla="*/ 523164 h 523164"/>
                <a:gd name="connsiteX8" fmla="*/ 232012 w 286603"/>
                <a:gd name="connsiteY8" fmla="*/ 486770 h 523164"/>
                <a:gd name="connsiteX9" fmla="*/ 259308 w 286603"/>
                <a:gd name="connsiteY9" fmla="*/ 413982 h 523164"/>
                <a:gd name="connsiteX10" fmla="*/ 263857 w 286603"/>
                <a:gd name="connsiteY10" fmla="*/ 341194 h 523164"/>
                <a:gd name="connsiteX11" fmla="*/ 277505 w 286603"/>
                <a:gd name="connsiteY11" fmla="*/ 241111 h 523164"/>
                <a:gd name="connsiteX12" fmla="*/ 286603 w 286603"/>
                <a:gd name="connsiteY12" fmla="*/ 150126 h 523164"/>
                <a:gd name="connsiteX13" fmla="*/ 277505 w 286603"/>
                <a:gd name="connsiteY13" fmla="*/ 72788 h 523164"/>
                <a:gd name="connsiteX14" fmla="*/ 272955 w 286603"/>
                <a:gd name="connsiteY14" fmla="*/ 0 h 523164"/>
                <a:gd name="connsiteX15" fmla="*/ 104633 w 286603"/>
                <a:gd name="connsiteY15" fmla="*/ 59140 h 523164"/>
                <a:gd name="connsiteX16" fmla="*/ 4549 w 286603"/>
                <a:gd name="connsiteY16" fmla="*/ 72788 h 523164"/>
                <a:gd name="connsiteX0" fmla="*/ 13647 w 286603"/>
                <a:gd name="connsiteY0" fmla="*/ 90985 h 523164"/>
                <a:gd name="connsiteX1" fmla="*/ 4549 w 286603"/>
                <a:gd name="connsiteY1" fmla="*/ 150126 h 523164"/>
                <a:gd name="connsiteX2" fmla="*/ 0 w 286603"/>
                <a:gd name="connsiteY2" fmla="*/ 232012 h 523164"/>
                <a:gd name="connsiteX3" fmla="*/ 4549 w 286603"/>
                <a:gd name="connsiteY3" fmla="*/ 341194 h 523164"/>
                <a:gd name="connsiteX4" fmla="*/ 18197 w 286603"/>
                <a:gd name="connsiteY4" fmla="*/ 413982 h 523164"/>
                <a:gd name="connsiteX5" fmla="*/ 50042 w 286603"/>
                <a:gd name="connsiteY5" fmla="*/ 477672 h 523164"/>
                <a:gd name="connsiteX6" fmla="*/ 104633 w 286603"/>
                <a:gd name="connsiteY6" fmla="*/ 509517 h 523164"/>
                <a:gd name="connsiteX7" fmla="*/ 168322 w 286603"/>
                <a:gd name="connsiteY7" fmla="*/ 523164 h 523164"/>
                <a:gd name="connsiteX8" fmla="*/ 232012 w 286603"/>
                <a:gd name="connsiteY8" fmla="*/ 486770 h 523164"/>
                <a:gd name="connsiteX9" fmla="*/ 259308 w 286603"/>
                <a:gd name="connsiteY9" fmla="*/ 413982 h 523164"/>
                <a:gd name="connsiteX10" fmla="*/ 263857 w 286603"/>
                <a:gd name="connsiteY10" fmla="*/ 341194 h 523164"/>
                <a:gd name="connsiteX11" fmla="*/ 277505 w 286603"/>
                <a:gd name="connsiteY11" fmla="*/ 241111 h 523164"/>
                <a:gd name="connsiteX12" fmla="*/ 286603 w 286603"/>
                <a:gd name="connsiteY12" fmla="*/ 150126 h 523164"/>
                <a:gd name="connsiteX13" fmla="*/ 277505 w 286603"/>
                <a:gd name="connsiteY13" fmla="*/ 72788 h 523164"/>
                <a:gd name="connsiteX14" fmla="*/ 272955 w 286603"/>
                <a:gd name="connsiteY14" fmla="*/ 0 h 523164"/>
                <a:gd name="connsiteX15" fmla="*/ 104633 w 286603"/>
                <a:gd name="connsiteY15" fmla="*/ 59140 h 523164"/>
                <a:gd name="connsiteX16" fmla="*/ 13647 w 286603"/>
                <a:gd name="connsiteY16" fmla="*/ 90985 h 52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6603" h="523164" extrusionOk="0">
                  <a:moveTo>
                    <a:pt x="13647" y="90985"/>
                  </a:moveTo>
                  <a:lnTo>
                    <a:pt x="4549" y="150126"/>
                  </a:lnTo>
                  <a:lnTo>
                    <a:pt x="0" y="232012"/>
                  </a:lnTo>
                  <a:lnTo>
                    <a:pt x="4549" y="341194"/>
                  </a:lnTo>
                  <a:lnTo>
                    <a:pt x="18197" y="413982"/>
                  </a:lnTo>
                  <a:lnTo>
                    <a:pt x="50042" y="477672"/>
                  </a:lnTo>
                  <a:lnTo>
                    <a:pt x="104633" y="509517"/>
                  </a:lnTo>
                  <a:lnTo>
                    <a:pt x="168322" y="523164"/>
                  </a:lnTo>
                  <a:lnTo>
                    <a:pt x="232012" y="486770"/>
                  </a:lnTo>
                  <a:lnTo>
                    <a:pt x="259308" y="413982"/>
                  </a:lnTo>
                  <a:lnTo>
                    <a:pt x="263857" y="341194"/>
                  </a:lnTo>
                  <a:lnTo>
                    <a:pt x="277505" y="241111"/>
                  </a:lnTo>
                  <a:lnTo>
                    <a:pt x="286603" y="150126"/>
                  </a:lnTo>
                  <a:lnTo>
                    <a:pt x="277505" y="72788"/>
                  </a:lnTo>
                  <a:lnTo>
                    <a:pt x="272955" y="0"/>
                  </a:lnTo>
                  <a:lnTo>
                    <a:pt x="104633" y="59140"/>
                  </a:lnTo>
                  <a:lnTo>
                    <a:pt x="13647" y="9098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1527540" name="Forme libre 48"/>
            <p:cNvSpPr/>
            <p:nvPr/>
          </p:nvSpPr>
          <p:spPr bwMode="auto">
            <a:xfrm>
              <a:off x="4833414" y="4026087"/>
              <a:ext cx="368488" cy="545909"/>
            </a:xfrm>
            <a:custGeom>
              <a:avLst/>
              <a:gdLst>
                <a:gd name="connsiteX0" fmla="*/ 141027 w 368489"/>
                <a:gd name="connsiteY0" fmla="*/ 0 h 545910"/>
                <a:gd name="connsiteX1" fmla="*/ 86436 w 368489"/>
                <a:gd name="connsiteY1" fmla="*/ 81886 h 545910"/>
                <a:gd name="connsiteX2" fmla="*/ 59140 w 368489"/>
                <a:gd name="connsiteY2" fmla="*/ 159223 h 545910"/>
                <a:gd name="connsiteX3" fmla="*/ 40943 w 368489"/>
                <a:gd name="connsiteY3" fmla="*/ 254758 h 545910"/>
                <a:gd name="connsiteX4" fmla="*/ 18197 w 368489"/>
                <a:gd name="connsiteY4" fmla="*/ 354841 h 545910"/>
                <a:gd name="connsiteX5" fmla="*/ 0 w 368489"/>
                <a:gd name="connsiteY5" fmla="*/ 445826 h 545910"/>
                <a:gd name="connsiteX6" fmla="*/ 4549 w 368489"/>
                <a:gd name="connsiteY6" fmla="*/ 514065 h 545910"/>
                <a:gd name="connsiteX7" fmla="*/ 59140 w 368489"/>
                <a:gd name="connsiteY7" fmla="*/ 518614 h 545910"/>
                <a:gd name="connsiteX8" fmla="*/ 236561 w 368489"/>
                <a:gd name="connsiteY8" fmla="*/ 523164 h 545910"/>
                <a:gd name="connsiteX9" fmla="*/ 368489 w 368489"/>
                <a:gd name="connsiteY9" fmla="*/ 545910 h 545910"/>
                <a:gd name="connsiteX10" fmla="*/ 368489 w 368489"/>
                <a:gd name="connsiteY10" fmla="*/ 545910 h 545910"/>
                <a:gd name="connsiteX11" fmla="*/ 363940 w 368489"/>
                <a:gd name="connsiteY11" fmla="*/ 404883 h 545910"/>
                <a:gd name="connsiteX12" fmla="*/ 309349 w 368489"/>
                <a:gd name="connsiteY12" fmla="*/ 295701 h 545910"/>
                <a:gd name="connsiteX13" fmla="*/ 259307 w 368489"/>
                <a:gd name="connsiteY13" fmla="*/ 172871 h 545910"/>
                <a:gd name="connsiteX14" fmla="*/ 200167 w 368489"/>
                <a:gd name="connsiteY14" fmla="*/ 86435 h 545910"/>
                <a:gd name="connsiteX15" fmla="*/ 141027 w 368489"/>
                <a:gd name="connsiteY15" fmla="*/ 0 h 54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8489" h="545910" extrusionOk="0">
                  <a:moveTo>
                    <a:pt x="141027" y="0"/>
                  </a:moveTo>
                  <a:lnTo>
                    <a:pt x="86436" y="81886"/>
                  </a:lnTo>
                  <a:lnTo>
                    <a:pt x="59140" y="159223"/>
                  </a:lnTo>
                  <a:lnTo>
                    <a:pt x="40943" y="254758"/>
                  </a:lnTo>
                  <a:lnTo>
                    <a:pt x="18197" y="354841"/>
                  </a:lnTo>
                  <a:lnTo>
                    <a:pt x="0" y="445826"/>
                  </a:lnTo>
                  <a:lnTo>
                    <a:pt x="4549" y="514065"/>
                  </a:lnTo>
                  <a:lnTo>
                    <a:pt x="59140" y="518614"/>
                  </a:lnTo>
                  <a:lnTo>
                    <a:pt x="236561" y="523164"/>
                  </a:lnTo>
                  <a:lnTo>
                    <a:pt x="368489" y="545910"/>
                  </a:lnTo>
                  <a:lnTo>
                    <a:pt x="368489" y="545910"/>
                  </a:lnTo>
                  <a:lnTo>
                    <a:pt x="363940" y="404883"/>
                  </a:lnTo>
                  <a:lnTo>
                    <a:pt x="309349" y="295701"/>
                  </a:lnTo>
                  <a:lnTo>
                    <a:pt x="259307" y="172871"/>
                  </a:lnTo>
                  <a:lnTo>
                    <a:pt x="200167" y="86435"/>
                  </a:lnTo>
                  <a:lnTo>
                    <a:pt x="14102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11917203" name="Forme libre 49"/>
            <p:cNvSpPr/>
            <p:nvPr/>
          </p:nvSpPr>
          <p:spPr bwMode="auto">
            <a:xfrm>
              <a:off x="6048064" y="3789526"/>
              <a:ext cx="482220" cy="668740"/>
            </a:xfrm>
            <a:custGeom>
              <a:avLst/>
              <a:gdLst>
                <a:gd name="connsiteX0" fmla="*/ 254759 w 482221"/>
                <a:gd name="connsiteY0" fmla="*/ 209266 h 668741"/>
                <a:gd name="connsiteX1" fmla="*/ 350293 w 482221"/>
                <a:gd name="connsiteY1" fmla="*/ 213815 h 668741"/>
                <a:gd name="connsiteX2" fmla="*/ 454926 w 482221"/>
                <a:gd name="connsiteY2" fmla="*/ 195618 h 668741"/>
                <a:gd name="connsiteX3" fmla="*/ 482221 w 482221"/>
                <a:gd name="connsiteY3" fmla="*/ 145576 h 668741"/>
                <a:gd name="connsiteX4" fmla="*/ 464024 w 482221"/>
                <a:gd name="connsiteY4" fmla="*/ 68239 h 668741"/>
                <a:gd name="connsiteX5" fmla="*/ 377589 w 482221"/>
                <a:gd name="connsiteY5" fmla="*/ 13648 h 668741"/>
                <a:gd name="connsiteX6" fmla="*/ 245660 w 482221"/>
                <a:gd name="connsiteY6" fmla="*/ 0 h 668741"/>
                <a:gd name="connsiteX7" fmla="*/ 122830 w 482221"/>
                <a:gd name="connsiteY7" fmla="*/ 4550 h 668741"/>
                <a:gd name="connsiteX8" fmla="*/ 40944 w 482221"/>
                <a:gd name="connsiteY8" fmla="*/ 50042 h 668741"/>
                <a:gd name="connsiteX9" fmla="*/ 0 w 482221"/>
                <a:gd name="connsiteY9" fmla="*/ 109182 h 668741"/>
                <a:gd name="connsiteX10" fmla="*/ 27296 w 482221"/>
                <a:gd name="connsiteY10" fmla="*/ 200168 h 668741"/>
                <a:gd name="connsiteX11" fmla="*/ 68239 w 482221"/>
                <a:gd name="connsiteY11" fmla="*/ 300251 h 668741"/>
                <a:gd name="connsiteX12" fmla="*/ 159224 w 482221"/>
                <a:gd name="connsiteY12" fmla="*/ 409433 h 668741"/>
                <a:gd name="connsiteX13" fmla="*/ 236562 w 482221"/>
                <a:gd name="connsiteY13" fmla="*/ 532263 h 668741"/>
                <a:gd name="connsiteX14" fmla="*/ 304800 w 482221"/>
                <a:gd name="connsiteY14" fmla="*/ 627797 h 668741"/>
                <a:gd name="connsiteX15" fmla="*/ 363941 w 482221"/>
                <a:gd name="connsiteY15" fmla="*/ 668741 h 668741"/>
                <a:gd name="connsiteX16" fmla="*/ 404884 w 482221"/>
                <a:gd name="connsiteY16" fmla="*/ 650544 h 668741"/>
                <a:gd name="connsiteX17" fmla="*/ 427630 w 482221"/>
                <a:gd name="connsiteY17" fmla="*/ 591403 h 668741"/>
                <a:gd name="connsiteX18" fmla="*/ 382138 w 482221"/>
                <a:gd name="connsiteY18" fmla="*/ 532263 h 668741"/>
                <a:gd name="connsiteX19" fmla="*/ 304800 w 482221"/>
                <a:gd name="connsiteY19" fmla="*/ 445827 h 668741"/>
                <a:gd name="connsiteX20" fmla="*/ 263857 w 482221"/>
                <a:gd name="connsiteY20" fmla="*/ 395785 h 668741"/>
                <a:gd name="connsiteX21" fmla="*/ 236562 w 482221"/>
                <a:gd name="connsiteY21" fmla="*/ 363941 h 668741"/>
                <a:gd name="connsiteX22" fmla="*/ 236562 w 482221"/>
                <a:gd name="connsiteY22" fmla="*/ 309350 h 668741"/>
                <a:gd name="connsiteX23" fmla="*/ 254759 w 482221"/>
                <a:gd name="connsiteY23" fmla="*/ 209266 h 66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2221" h="668741" extrusionOk="0">
                  <a:moveTo>
                    <a:pt x="254759" y="209266"/>
                  </a:moveTo>
                  <a:lnTo>
                    <a:pt x="350293" y="213815"/>
                  </a:lnTo>
                  <a:lnTo>
                    <a:pt x="454926" y="195618"/>
                  </a:lnTo>
                  <a:lnTo>
                    <a:pt x="482221" y="145576"/>
                  </a:lnTo>
                  <a:lnTo>
                    <a:pt x="464024" y="68239"/>
                  </a:lnTo>
                  <a:lnTo>
                    <a:pt x="377589" y="13648"/>
                  </a:lnTo>
                  <a:lnTo>
                    <a:pt x="245660" y="0"/>
                  </a:lnTo>
                  <a:lnTo>
                    <a:pt x="122830" y="4550"/>
                  </a:lnTo>
                  <a:lnTo>
                    <a:pt x="40944" y="50042"/>
                  </a:lnTo>
                  <a:lnTo>
                    <a:pt x="0" y="109182"/>
                  </a:lnTo>
                  <a:lnTo>
                    <a:pt x="27296" y="200168"/>
                  </a:lnTo>
                  <a:lnTo>
                    <a:pt x="68239" y="300251"/>
                  </a:lnTo>
                  <a:lnTo>
                    <a:pt x="159224" y="409433"/>
                  </a:lnTo>
                  <a:lnTo>
                    <a:pt x="236562" y="532263"/>
                  </a:lnTo>
                  <a:lnTo>
                    <a:pt x="304800" y="627797"/>
                  </a:lnTo>
                  <a:lnTo>
                    <a:pt x="363941" y="668741"/>
                  </a:lnTo>
                  <a:lnTo>
                    <a:pt x="404884" y="650544"/>
                  </a:lnTo>
                  <a:lnTo>
                    <a:pt x="427630" y="591403"/>
                  </a:lnTo>
                  <a:lnTo>
                    <a:pt x="382138" y="532263"/>
                  </a:lnTo>
                  <a:lnTo>
                    <a:pt x="304800" y="445827"/>
                  </a:lnTo>
                  <a:lnTo>
                    <a:pt x="263857" y="395785"/>
                  </a:lnTo>
                  <a:lnTo>
                    <a:pt x="236562" y="363941"/>
                  </a:lnTo>
                  <a:lnTo>
                    <a:pt x="236562" y="309350"/>
                  </a:lnTo>
                  <a:lnTo>
                    <a:pt x="254759" y="20926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37786956" name="Forme libre 51"/>
            <p:cNvSpPr/>
            <p:nvPr/>
          </p:nvSpPr>
          <p:spPr bwMode="auto">
            <a:xfrm>
              <a:off x="6493890" y="2706803"/>
              <a:ext cx="504966" cy="209265"/>
            </a:xfrm>
            <a:custGeom>
              <a:avLst/>
              <a:gdLst>
                <a:gd name="connsiteX0" fmla="*/ 163773 w 504967"/>
                <a:gd name="connsiteY0" fmla="*/ 0 h 209266"/>
                <a:gd name="connsiteX1" fmla="*/ 63690 w 504967"/>
                <a:gd name="connsiteY1" fmla="*/ 40943 h 209266"/>
                <a:gd name="connsiteX2" fmla="*/ 4550 w 504967"/>
                <a:gd name="connsiteY2" fmla="*/ 77337 h 209266"/>
                <a:gd name="connsiteX3" fmla="*/ 0 w 504967"/>
                <a:gd name="connsiteY3" fmla="*/ 141027 h 209266"/>
                <a:gd name="connsiteX4" fmla="*/ 27296 w 504967"/>
                <a:gd name="connsiteY4" fmla="*/ 177421 h 209266"/>
                <a:gd name="connsiteX5" fmla="*/ 131929 w 504967"/>
                <a:gd name="connsiteY5" fmla="*/ 163773 h 209266"/>
                <a:gd name="connsiteX6" fmla="*/ 254759 w 504967"/>
                <a:gd name="connsiteY6" fmla="*/ 136478 h 209266"/>
                <a:gd name="connsiteX7" fmla="*/ 368490 w 504967"/>
                <a:gd name="connsiteY7" fmla="*/ 150125 h 209266"/>
                <a:gd name="connsiteX8" fmla="*/ 468573 w 504967"/>
                <a:gd name="connsiteY8" fmla="*/ 195618 h 209266"/>
                <a:gd name="connsiteX9" fmla="*/ 504967 w 504967"/>
                <a:gd name="connsiteY9" fmla="*/ 209266 h 209266"/>
                <a:gd name="connsiteX10" fmla="*/ 459475 w 504967"/>
                <a:gd name="connsiteY10" fmla="*/ 100084 h 209266"/>
                <a:gd name="connsiteX11" fmla="*/ 400335 w 504967"/>
                <a:gd name="connsiteY11" fmla="*/ 31845 h 209266"/>
                <a:gd name="connsiteX12" fmla="*/ 277505 w 504967"/>
                <a:gd name="connsiteY12" fmla="*/ 0 h 209266"/>
                <a:gd name="connsiteX13" fmla="*/ 163773 w 504967"/>
                <a:gd name="connsiteY13" fmla="*/ 0 h 20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4967" h="209266" extrusionOk="0">
                  <a:moveTo>
                    <a:pt x="163773" y="0"/>
                  </a:moveTo>
                  <a:lnTo>
                    <a:pt x="63690" y="40943"/>
                  </a:lnTo>
                  <a:lnTo>
                    <a:pt x="4550" y="77337"/>
                  </a:lnTo>
                  <a:lnTo>
                    <a:pt x="0" y="141027"/>
                  </a:lnTo>
                  <a:lnTo>
                    <a:pt x="27296" y="177421"/>
                  </a:lnTo>
                  <a:lnTo>
                    <a:pt x="131929" y="163773"/>
                  </a:lnTo>
                  <a:lnTo>
                    <a:pt x="254759" y="136478"/>
                  </a:lnTo>
                  <a:lnTo>
                    <a:pt x="368490" y="150125"/>
                  </a:lnTo>
                  <a:lnTo>
                    <a:pt x="468573" y="195618"/>
                  </a:lnTo>
                  <a:lnTo>
                    <a:pt x="504967" y="209266"/>
                  </a:lnTo>
                  <a:lnTo>
                    <a:pt x="459475" y="100084"/>
                  </a:lnTo>
                  <a:lnTo>
                    <a:pt x="400335" y="31845"/>
                  </a:lnTo>
                  <a:lnTo>
                    <a:pt x="277505" y="0"/>
                  </a:lnTo>
                  <a:lnTo>
                    <a:pt x="16377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71228632" name="Forme libre 52"/>
            <p:cNvSpPr/>
            <p:nvPr/>
          </p:nvSpPr>
          <p:spPr bwMode="auto">
            <a:xfrm>
              <a:off x="4346644" y="4826756"/>
              <a:ext cx="245658" cy="868907"/>
            </a:xfrm>
            <a:custGeom>
              <a:avLst/>
              <a:gdLst>
                <a:gd name="connsiteX0" fmla="*/ 0 w 245659"/>
                <a:gd name="connsiteY0" fmla="*/ 0 h 868908"/>
                <a:gd name="connsiteX1" fmla="*/ 4549 w 245659"/>
                <a:gd name="connsiteY1" fmla="*/ 159224 h 868908"/>
                <a:gd name="connsiteX2" fmla="*/ 4549 w 245659"/>
                <a:gd name="connsiteY2" fmla="*/ 354842 h 868908"/>
                <a:gd name="connsiteX3" fmla="*/ 27295 w 245659"/>
                <a:gd name="connsiteY3" fmla="*/ 545911 h 868908"/>
                <a:gd name="connsiteX4" fmla="*/ 18197 w 245659"/>
                <a:gd name="connsiteY4" fmla="*/ 709684 h 868908"/>
                <a:gd name="connsiteX5" fmla="*/ 18197 w 245659"/>
                <a:gd name="connsiteY5" fmla="*/ 855260 h 868908"/>
                <a:gd name="connsiteX6" fmla="*/ 177420 w 245659"/>
                <a:gd name="connsiteY6" fmla="*/ 868908 h 868908"/>
                <a:gd name="connsiteX7" fmla="*/ 236561 w 245659"/>
                <a:gd name="connsiteY7" fmla="*/ 859809 h 868908"/>
                <a:gd name="connsiteX8" fmla="*/ 245659 w 245659"/>
                <a:gd name="connsiteY8" fmla="*/ 659642 h 868908"/>
                <a:gd name="connsiteX9" fmla="*/ 245659 w 245659"/>
                <a:gd name="connsiteY9" fmla="*/ 454926 h 868908"/>
                <a:gd name="connsiteX10" fmla="*/ 218364 w 245659"/>
                <a:gd name="connsiteY10" fmla="*/ 322997 h 868908"/>
                <a:gd name="connsiteX11" fmla="*/ 131928 w 245659"/>
                <a:gd name="connsiteY11" fmla="*/ 136478 h 868908"/>
                <a:gd name="connsiteX12" fmla="*/ 0 w 245659"/>
                <a:gd name="connsiteY12" fmla="*/ 0 h 868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5659" h="868908" extrusionOk="0">
                  <a:moveTo>
                    <a:pt x="0" y="0"/>
                  </a:moveTo>
                  <a:lnTo>
                    <a:pt x="4549" y="159224"/>
                  </a:lnTo>
                  <a:lnTo>
                    <a:pt x="4549" y="354842"/>
                  </a:lnTo>
                  <a:lnTo>
                    <a:pt x="27295" y="545911"/>
                  </a:lnTo>
                  <a:lnTo>
                    <a:pt x="18197" y="709684"/>
                  </a:lnTo>
                  <a:lnTo>
                    <a:pt x="18197" y="855260"/>
                  </a:lnTo>
                  <a:lnTo>
                    <a:pt x="177420" y="868908"/>
                  </a:lnTo>
                  <a:lnTo>
                    <a:pt x="236561" y="859809"/>
                  </a:lnTo>
                  <a:lnTo>
                    <a:pt x="245659" y="659642"/>
                  </a:lnTo>
                  <a:lnTo>
                    <a:pt x="245659" y="454926"/>
                  </a:lnTo>
                  <a:lnTo>
                    <a:pt x="218364" y="322997"/>
                  </a:lnTo>
                  <a:lnTo>
                    <a:pt x="131928" y="1364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48887023" name="Forme libre 53"/>
            <p:cNvSpPr/>
            <p:nvPr/>
          </p:nvSpPr>
          <p:spPr bwMode="auto">
            <a:xfrm>
              <a:off x="8086130" y="4722123"/>
              <a:ext cx="1064524" cy="1260144"/>
            </a:xfrm>
            <a:custGeom>
              <a:avLst/>
              <a:gdLst>
                <a:gd name="connsiteX0" fmla="*/ 0 w 1064525"/>
                <a:gd name="connsiteY0" fmla="*/ 0 h 1260144"/>
                <a:gd name="connsiteX1" fmla="*/ 27296 w 1064525"/>
                <a:gd name="connsiteY1" fmla="*/ 150126 h 1260144"/>
                <a:gd name="connsiteX2" fmla="*/ 72788 w 1064525"/>
                <a:gd name="connsiteY2" fmla="*/ 300251 h 1260144"/>
                <a:gd name="connsiteX3" fmla="*/ 95534 w 1064525"/>
                <a:gd name="connsiteY3" fmla="*/ 436729 h 1260144"/>
                <a:gd name="connsiteX4" fmla="*/ 109182 w 1064525"/>
                <a:gd name="connsiteY4" fmla="*/ 504968 h 1260144"/>
                <a:gd name="connsiteX5" fmla="*/ 277505 w 1064525"/>
                <a:gd name="connsiteY5" fmla="*/ 568657 h 1260144"/>
                <a:gd name="connsiteX6" fmla="*/ 482221 w 1064525"/>
                <a:gd name="connsiteY6" fmla="*/ 650544 h 1260144"/>
                <a:gd name="connsiteX7" fmla="*/ 605051 w 1064525"/>
                <a:gd name="connsiteY7" fmla="*/ 782472 h 1260144"/>
                <a:gd name="connsiteX8" fmla="*/ 691487 w 1064525"/>
                <a:gd name="connsiteY8" fmla="*/ 959893 h 1260144"/>
                <a:gd name="connsiteX9" fmla="*/ 705134 w 1064525"/>
                <a:gd name="connsiteY9" fmla="*/ 1096371 h 1260144"/>
                <a:gd name="connsiteX10" fmla="*/ 714233 w 1064525"/>
                <a:gd name="connsiteY10" fmla="*/ 1187356 h 1260144"/>
                <a:gd name="connsiteX11" fmla="*/ 741528 w 1064525"/>
                <a:gd name="connsiteY11" fmla="*/ 1246496 h 1260144"/>
                <a:gd name="connsiteX12" fmla="*/ 1050878 w 1064525"/>
                <a:gd name="connsiteY12" fmla="*/ 1260144 h 1260144"/>
                <a:gd name="connsiteX13" fmla="*/ 1064525 w 1064525"/>
                <a:gd name="connsiteY13" fmla="*/ 1155511 h 1260144"/>
                <a:gd name="connsiteX14" fmla="*/ 1014484 w 1064525"/>
                <a:gd name="connsiteY14" fmla="*/ 987188 h 1260144"/>
                <a:gd name="connsiteX15" fmla="*/ 891654 w 1064525"/>
                <a:gd name="connsiteY15" fmla="*/ 855260 h 1260144"/>
                <a:gd name="connsiteX16" fmla="*/ 645994 w 1064525"/>
                <a:gd name="connsiteY16" fmla="*/ 614150 h 1260144"/>
                <a:gd name="connsiteX17" fmla="*/ 404884 w 1064525"/>
                <a:gd name="connsiteY17" fmla="*/ 368490 h 1260144"/>
                <a:gd name="connsiteX18" fmla="*/ 172872 w 1064525"/>
                <a:gd name="connsiteY18" fmla="*/ 154675 h 1260144"/>
                <a:gd name="connsiteX19" fmla="*/ 0 w 1064525"/>
                <a:gd name="connsiteY19" fmla="*/ 0 h 126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4525" h="1260144" extrusionOk="0">
                  <a:moveTo>
                    <a:pt x="0" y="0"/>
                  </a:moveTo>
                  <a:lnTo>
                    <a:pt x="27296" y="150126"/>
                  </a:lnTo>
                  <a:lnTo>
                    <a:pt x="72788" y="300251"/>
                  </a:lnTo>
                  <a:lnTo>
                    <a:pt x="95534" y="436729"/>
                  </a:lnTo>
                  <a:lnTo>
                    <a:pt x="109182" y="504968"/>
                  </a:lnTo>
                  <a:lnTo>
                    <a:pt x="277505" y="568657"/>
                  </a:lnTo>
                  <a:lnTo>
                    <a:pt x="482221" y="650544"/>
                  </a:lnTo>
                  <a:lnTo>
                    <a:pt x="605051" y="782472"/>
                  </a:lnTo>
                  <a:lnTo>
                    <a:pt x="691487" y="959893"/>
                  </a:lnTo>
                  <a:lnTo>
                    <a:pt x="705134" y="1096371"/>
                  </a:lnTo>
                  <a:lnTo>
                    <a:pt x="714233" y="1187356"/>
                  </a:lnTo>
                  <a:lnTo>
                    <a:pt x="741528" y="1246496"/>
                  </a:lnTo>
                  <a:lnTo>
                    <a:pt x="1050878" y="1260144"/>
                  </a:lnTo>
                  <a:lnTo>
                    <a:pt x="1064525" y="1155511"/>
                  </a:lnTo>
                  <a:lnTo>
                    <a:pt x="1014484" y="987188"/>
                  </a:lnTo>
                  <a:lnTo>
                    <a:pt x="891654" y="855260"/>
                  </a:lnTo>
                  <a:lnTo>
                    <a:pt x="645994" y="614150"/>
                  </a:lnTo>
                  <a:lnTo>
                    <a:pt x="404884" y="368490"/>
                  </a:lnTo>
                  <a:lnTo>
                    <a:pt x="172872" y="154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79519026" name="Forme libre 54"/>
            <p:cNvSpPr/>
            <p:nvPr/>
          </p:nvSpPr>
          <p:spPr bwMode="auto">
            <a:xfrm>
              <a:off x="8240805" y="3848667"/>
              <a:ext cx="200166" cy="827964"/>
            </a:xfrm>
            <a:custGeom>
              <a:avLst/>
              <a:gdLst>
                <a:gd name="connsiteX0" fmla="*/ 45492 w 200167"/>
                <a:gd name="connsiteY0" fmla="*/ 0 h 827964"/>
                <a:gd name="connsiteX1" fmla="*/ 122830 w 200167"/>
                <a:gd name="connsiteY1" fmla="*/ 86435 h 827964"/>
                <a:gd name="connsiteX2" fmla="*/ 145576 w 200167"/>
                <a:gd name="connsiteY2" fmla="*/ 213815 h 827964"/>
                <a:gd name="connsiteX3" fmla="*/ 145576 w 200167"/>
                <a:gd name="connsiteY3" fmla="*/ 350292 h 827964"/>
                <a:gd name="connsiteX4" fmla="*/ 131928 w 200167"/>
                <a:gd name="connsiteY4" fmla="*/ 468573 h 827964"/>
                <a:gd name="connsiteX5" fmla="*/ 136477 w 200167"/>
                <a:gd name="connsiteY5" fmla="*/ 550459 h 827964"/>
                <a:gd name="connsiteX6" fmla="*/ 181970 w 200167"/>
                <a:gd name="connsiteY6" fmla="*/ 664191 h 827964"/>
                <a:gd name="connsiteX7" fmla="*/ 200167 w 200167"/>
                <a:gd name="connsiteY7" fmla="*/ 827964 h 827964"/>
                <a:gd name="connsiteX8" fmla="*/ 127379 w 200167"/>
                <a:gd name="connsiteY8" fmla="*/ 659641 h 827964"/>
                <a:gd name="connsiteX9" fmla="*/ 59140 w 200167"/>
                <a:gd name="connsiteY9" fmla="*/ 536812 h 827964"/>
                <a:gd name="connsiteX10" fmla="*/ 22746 w 200167"/>
                <a:gd name="connsiteY10" fmla="*/ 345743 h 827964"/>
                <a:gd name="connsiteX11" fmla="*/ 4549 w 200167"/>
                <a:gd name="connsiteY11" fmla="*/ 195618 h 827964"/>
                <a:gd name="connsiteX12" fmla="*/ 0 w 200167"/>
                <a:gd name="connsiteY12" fmla="*/ 86435 h 827964"/>
                <a:gd name="connsiteX13" fmla="*/ 45492 w 200167"/>
                <a:gd name="connsiteY13" fmla="*/ 0 h 8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0167" h="827964" extrusionOk="0">
                  <a:moveTo>
                    <a:pt x="45492" y="0"/>
                  </a:moveTo>
                  <a:lnTo>
                    <a:pt x="122830" y="86435"/>
                  </a:lnTo>
                  <a:lnTo>
                    <a:pt x="145576" y="213815"/>
                  </a:lnTo>
                  <a:lnTo>
                    <a:pt x="145576" y="350292"/>
                  </a:lnTo>
                  <a:lnTo>
                    <a:pt x="131928" y="468573"/>
                  </a:lnTo>
                  <a:lnTo>
                    <a:pt x="136477" y="550459"/>
                  </a:lnTo>
                  <a:lnTo>
                    <a:pt x="181970" y="664191"/>
                  </a:lnTo>
                  <a:lnTo>
                    <a:pt x="200167" y="827964"/>
                  </a:lnTo>
                  <a:lnTo>
                    <a:pt x="127379" y="659641"/>
                  </a:lnTo>
                  <a:lnTo>
                    <a:pt x="59140" y="536812"/>
                  </a:lnTo>
                  <a:lnTo>
                    <a:pt x="22746" y="345743"/>
                  </a:lnTo>
                  <a:lnTo>
                    <a:pt x="4549" y="195618"/>
                  </a:lnTo>
                  <a:lnTo>
                    <a:pt x="0" y="86435"/>
                  </a:lnTo>
                  <a:lnTo>
                    <a:pt x="4549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78543510" name="Forme libre 55"/>
            <p:cNvSpPr/>
            <p:nvPr/>
          </p:nvSpPr>
          <p:spPr bwMode="auto">
            <a:xfrm>
              <a:off x="8322690" y="3175377"/>
              <a:ext cx="141026" cy="454924"/>
            </a:xfrm>
            <a:custGeom>
              <a:avLst/>
              <a:gdLst>
                <a:gd name="connsiteX0" fmla="*/ 127379 w 141027"/>
                <a:gd name="connsiteY0" fmla="*/ 0 h 454925"/>
                <a:gd name="connsiteX1" fmla="*/ 68239 w 141027"/>
                <a:gd name="connsiteY1" fmla="*/ 90985 h 454925"/>
                <a:gd name="connsiteX2" fmla="*/ 18197 w 141027"/>
                <a:gd name="connsiteY2" fmla="*/ 213815 h 454925"/>
                <a:gd name="connsiteX3" fmla="*/ 0 w 141027"/>
                <a:gd name="connsiteY3" fmla="*/ 282054 h 454925"/>
                <a:gd name="connsiteX4" fmla="*/ 0 w 141027"/>
                <a:gd name="connsiteY4" fmla="*/ 368490 h 454925"/>
                <a:gd name="connsiteX5" fmla="*/ 40944 w 141027"/>
                <a:gd name="connsiteY5" fmla="*/ 413982 h 454925"/>
                <a:gd name="connsiteX6" fmla="*/ 109182 w 141027"/>
                <a:gd name="connsiteY6" fmla="*/ 454925 h 454925"/>
                <a:gd name="connsiteX7" fmla="*/ 141027 w 141027"/>
                <a:gd name="connsiteY7" fmla="*/ 373039 h 454925"/>
                <a:gd name="connsiteX8" fmla="*/ 118281 w 141027"/>
                <a:gd name="connsiteY8" fmla="*/ 277505 h 454925"/>
                <a:gd name="connsiteX9" fmla="*/ 104633 w 141027"/>
                <a:gd name="connsiteY9" fmla="*/ 213815 h 454925"/>
                <a:gd name="connsiteX10" fmla="*/ 77338 w 141027"/>
                <a:gd name="connsiteY10" fmla="*/ 204717 h 454925"/>
                <a:gd name="connsiteX11" fmla="*/ 127379 w 141027"/>
                <a:gd name="connsiteY11" fmla="*/ 95534 h 454925"/>
                <a:gd name="connsiteX12" fmla="*/ 127379 w 141027"/>
                <a:gd name="connsiteY12" fmla="*/ 0 h 45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027" h="454925" extrusionOk="0">
                  <a:moveTo>
                    <a:pt x="127379" y="0"/>
                  </a:moveTo>
                  <a:lnTo>
                    <a:pt x="68239" y="90985"/>
                  </a:lnTo>
                  <a:lnTo>
                    <a:pt x="18197" y="213815"/>
                  </a:lnTo>
                  <a:lnTo>
                    <a:pt x="0" y="282054"/>
                  </a:lnTo>
                  <a:lnTo>
                    <a:pt x="0" y="368490"/>
                  </a:lnTo>
                  <a:lnTo>
                    <a:pt x="40944" y="413982"/>
                  </a:lnTo>
                  <a:lnTo>
                    <a:pt x="109182" y="454925"/>
                  </a:lnTo>
                  <a:lnTo>
                    <a:pt x="141027" y="373039"/>
                  </a:lnTo>
                  <a:lnTo>
                    <a:pt x="118281" y="277505"/>
                  </a:lnTo>
                  <a:lnTo>
                    <a:pt x="104633" y="213815"/>
                  </a:lnTo>
                  <a:lnTo>
                    <a:pt x="77338" y="204717"/>
                  </a:lnTo>
                  <a:lnTo>
                    <a:pt x="127379" y="95534"/>
                  </a:lnTo>
                  <a:lnTo>
                    <a:pt x="12737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67497005" name="Forme libre 56"/>
            <p:cNvSpPr/>
            <p:nvPr/>
          </p:nvSpPr>
          <p:spPr bwMode="auto">
            <a:xfrm>
              <a:off x="7626655" y="3789526"/>
              <a:ext cx="568656" cy="673290"/>
            </a:xfrm>
            <a:custGeom>
              <a:avLst/>
              <a:gdLst>
                <a:gd name="connsiteX0" fmla="*/ 122830 w 568657"/>
                <a:gd name="connsiteY0" fmla="*/ 0 h 673290"/>
                <a:gd name="connsiteX1" fmla="*/ 40944 w 568657"/>
                <a:gd name="connsiteY1" fmla="*/ 50042 h 673290"/>
                <a:gd name="connsiteX2" fmla="*/ 0 w 568657"/>
                <a:gd name="connsiteY2" fmla="*/ 118281 h 673290"/>
                <a:gd name="connsiteX3" fmla="*/ 9099 w 568657"/>
                <a:gd name="connsiteY3" fmla="*/ 241111 h 673290"/>
                <a:gd name="connsiteX4" fmla="*/ 86436 w 568657"/>
                <a:gd name="connsiteY4" fmla="*/ 391236 h 673290"/>
                <a:gd name="connsiteX5" fmla="*/ 177421 w 568657"/>
                <a:gd name="connsiteY5" fmla="*/ 527714 h 673290"/>
                <a:gd name="connsiteX6" fmla="*/ 282054 w 568657"/>
                <a:gd name="connsiteY6" fmla="*/ 609600 h 673290"/>
                <a:gd name="connsiteX7" fmla="*/ 391236 w 568657"/>
                <a:gd name="connsiteY7" fmla="*/ 668741 h 673290"/>
                <a:gd name="connsiteX8" fmla="*/ 514066 w 568657"/>
                <a:gd name="connsiteY8" fmla="*/ 673290 h 673290"/>
                <a:gd name="connsiteX9" fmla="*/ 568657 w 568657"/>
                <a:gd name="connsiteY9" fmla="*/ 577756 h 673290"/>
                <a:gd name="connsiteX10" fmla="*/ 541362 w 568657"/>
                <a:gd name="connsiteY10" fmla="*/ 345744 h 673290"/>
                <a:gd name="connsiteX11" fmla="*/ 491320 w 568657"/>
                <a:gd name="connsiteY11" fmla="*/ 186520 h 673290"/>
                <a:gd name="connsiteX12" fmla="*/ 413983 w 568657"/>
                <a:gd name="connsiteY12" fmla="*/ 54591 h 673290"/>
                <a:gd name="connsiteX13" fmla="*/ 304800 w 568657"/>
                <a:gd name="connsiteY13" fmla="*/ 4550 h 673290"/>
                <a:gd name="connsiteX14" fmla="*/ 122830 w 568657"/>
                <a:gd name="connsiteY14" fmla="*/ 0 h 673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8657" h="673290" extrusionOk="0">
                  <a:moveTo>
                    <a:pt x="122830" y="0"/>
                  </a:moveTo>
                  <a:lnTo>
                    <a:pt x="40944" y="50042"/>
                  </a:lnTo>
                  <a:lnTo>
                    <a:pt x="0" y="118281"/>
                  </a:lnTo>
                  <a:lnTo>
                    <a:pt x="9099" y="241111"/>
                  </a:lnTo>
                  <a:lnTo>
                    <a:pt x="86436" y="391236"/>
                  </a:lnTo>
                  <a:lnTo>
                    <a:pt x="177421" y="527714"/>
                  </a:lnTo>
                  <a:lnTo>
                    <a:pt x="282054" y="609600"/>
                  </a:lnTo>
                  <a:lnTo>
                    <a:pt x="391236" y="668741"/>
                  </a:lnTo>
                  <a:lnTo>
                    <a:pt x="514066" y="673290"/>
                  </a:lnTo>
                  <a:lnTo>
                    <a:pt x="568657" y="577756"/>
                  </a:lnTo>
                  <a:lnTo>
                    <a:pt x="541362" y="345744"/>
                  </a:lnTo>
                  <a:lnTo>
                    <a:pt x="491320" y="186520"/>
                  </a:lnTo>
                  <a:lnTo>
                    <a:pt x="413983" y="54591"/>
                  </a:lnTo>
                  <a:lnTo>
                    <a:pt x="304800" y="4550"/>
                  </a:lnTo>
                  <a:lnTo>
                    <a:pt x="12283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08377435" name="Forme libre 57"/>
            <p:cNvSpPr/>
            <p:nvPr/>
          </p:nvSpPr>
          <p:spPr bwMode="auto">
            <a:xfrm>
              <a:off x="7854119" y="2388356"/>
              <a:ext cx="618698" cy="755175"/>
            </a:xfrm>
            <a:custGeom>
              <a:avLst/>
              <a:gdLst>
                <a:gd name="connsiteX0" fmla="*/ 45493 w 618699"/>
                <a:gd name="connsiteY0" fmla="*/ 9099 h 755176"/>
                <a:gd name="connsiteX1" fmla="*/ 0 w 618699"/>
                <a:gd name="connsiteY1" fmla="*/ 122830 h 755176"/>
                <a:gd name="connsiteX2" fmla="*/ 50042 w 618699"/>
                <a:gd name="connsiteY2" fmla="*/ 327546 h 755176"/>
                <a:gd name="connsiteX3" fmla="*/ 100084 w 618699"/>
                <a:gd name="connsiteY3" fmla="*/ 432179 h 755176"/>
                <a:gd name="connsiteX4" fmla="*/ 154675 w 618699"/>
                <a:gd name="connsiteY4" fmla="*/ 577755 h 755176"/>
                <a:gd name="connsiteX5" fmla="*/ 200167 w 618699"/>
                <a:gd name="connsiteY5" fmla="*/ 700585 h 755176"/>
                <a:gd name="connsiteX6" fmla="*/ 304800 w 618699"/>
                <a:gd name="connsiteY6" fmla="*/ 736979 h 755176"/>
                <a:gd name="connsiteX7" fmla="*/ 468573 w 618699"/>
                <a:gd name="connsiteY7" fmla="*/ 755176 h 755176"/>
                <a:gd name="connsiteX8" fmla="*/ 559558 w 618699"/>
                <a:gd name="connsiteY8" fmla="*/ 568657 h 755176"/>
                <a:gd name="connsiteX9" fmla="*/ 618699 w 618699"/>
                <a:gd name="connsiteY9" fmla="*/ 391236 h 755176"/>
                <a:gd name="connsiteX10" fmla="*/ 614149 w 618699"/>
                <a:gd name="connsiteY10" fmla="*/ 218364 h 755176"/>
                <a:gd name="connsiteX11" fmla="*/ 482221 w 618699"/>
                <a:gd name="connsiteY11" fmla="*/ 68239 h 755176"/>
                <a:gd name="connsiteX12" fmla="*/ 250209 w 618699"/>
                <a:gd name="connsiteY12" fmla="*/ 0 h 755176"/>
                <a:gd name="connsiteX13" fmla="*/ 45493 w 618699"/>
                <a:gd name="connsiteY13" fmla="*/ 9099 h 75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8699" h="755176" extrusionOk="0">
                  <a:moveTo>
                    <a:pt x="45493" y="9099"/>
                  </a:moveTo>
                  <a:lnTo>
                    <a:pt x="0" y="122830"/>
                  </a:lnTo>
                  <a:lnTo>
                    <a:pt x="50042" y="327546"/>
                  </a:lnTo>
                  <a:lnTo>
                    <a:pt x="100084" y="432179"/>
                  </a:lnTo>
                  <a:lnTo>
                    <a:pt x="154675" y="577755"/>
                  </a:lnTo>
                  <a:lnTo>
                    <a:pt x="200167" y="700585"/>
                  </a:lnTo>
                  <a:lnTo>
                    <a:pt x="304800" y="736979"/>
                  </a:lnTo>
                  <a:lnTo>
                    <a:pt x="468573" y="755176"/>
                  </a:lnTo>
                  <a:lnTo>
                    <a:pt x="559558" y="568657"/>
                  </a:lnTo>
                  <a:lnTo>
                    <a:pt x="618699" y="391236"/>
                  </a:lnTo>
                  <a:lnTo>
                    <a:pt x="614149" y="218364"/>
                  </a:lnTo>
                  <a:lnTo>
                    <a:pt x="482221" y="68239"/>
                  </a:lnTo>
                  <a:lnTo>
                    <a:pt x="250209" y="0"/>
                  </a:lnTo>
                  <a:lnTo>
                    <a:pt x="45493" y="909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26780161" name="Forme libre 58"/>
            <p:cNvSpPr/>
            <p:nvPr/>
          </p:nvSpPr>
          <p:spPr bwMode="auto">
            <a:xfrm>
              <a:off x="9211374" y="2263875"/>
              <a:ext cx="213851" cy="169606"/>
            </a:xfrm>
            <a:custGeom>
              <a:avLst/>
              <a:gdLst>
                <a:gd name="connsiteX0" fmla="*/ 58994 w 213852"/>
                <a:gd name="connsiteY0" fmla="*/ 0 h 169607"/>
                <a:gd name="connsiteX1" fmla="*/ 0 w 213852"/>
                <a:gd name="connsiteY1" fmla="*/ 29497 h 169607"/>
                <a:gd name="connsiteX2" fmla="*/ 29497 w 213852"/>
                <a:gd name="connsiteY2" fmla="*/ 95865 h 169607"/>
                <a:gd name="connsiteX3" fmla="*/ 58994 w 213852"/>
                <a:gd name="connsiteY3" fmla="*/ 169607 h 169607"/>
                <a:gd name="connsiteX4" fmla="*/ 110613 w 213852"/>
                <a:gd name="connsiteY4" fmla="*/ 140110 h 169607"/>
                <a:gd name="connsiteX5" fmla="*/ 213852 w 213852"/>
                <a:gd name="connsiteY5" fmla="*/ 66368 h 169607"/>
                <a:gd name="connsiteX6" fmla="*/ 169607 w 213852"/>
                <a:gd name="connsiteY6" fmla="*/ 7375 h 169607"/>
                <a:gd name="connsiteX7" fmla="*/ 58994 w 213852"/>
                <a:gd name="connsiteY7" fmla="*/ 0 h 16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852" h="169607" extrusionOk="0">
                  <a:moveTo>
                    <a:pt x="58994" y="0"/>
                  </a:moveTo>
                  <a:lnTo>
                    <a:pt x="0" y="29497"/>
                  </a:lnTo>
                  <a:lnTo>
                    <a:pt x="29497" y="95865"/>
                  </a:lnTo>
                  <a:lnTo>
                    <a:pt x="58994" y="169607"/>
                  </a:lnTo>
                  <a:lnTo>
                    <a:pt x="110613" y="140110"/>
                  </a:lnTo>
                  <a:lnTo>
                    <a:pt x="213852" y="66368"/>
                  </a:lnTo>
                  <a:lnTo>
                    <a:pt x="169607" y="7375"/>
                  </a:lnTo>
                  <a:lnTo>
                    <a:pt x="5899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31456336" name="Forme libre 59"/>
            <p:cNvSpPr/>
            <p:nvPr/>
          </p:nvSpPr>
          <p:spPr bwMode="auto">
            <a:xfrm>
              <a:off x="9624329" y="1909914"/>
              <a:ext cx="789039" cy="361335"/>
            </a:xfrm>
            <a:custGeom>
              <a:avLst/>
              <a:gdLst>
                <a:gd name="connsiteX0" fmla="*/ 656303 w 789039"/>
                <a:gd name="connsiteY0" fmla="*/ 22123 h 361336"/>
                <a:gd name="connsiteX1" fmla="*/ 479323 w 789039"/>
                <a:gd name="connsiteY1" fmla="*/ 44245 h 361336"/>
                <a:gd name="connsiteX2" fmla="*/ 184355 w 789039"/>
                <a:gd name="connsiteY2" fmla="*/ 103239 h 361336"/>
                <a:gd name="connsiteX3" fmla="*/ 95865 w 789039"/>
                <a:gd name="connsiteY3" fmla="*/ 147484 h 361336"/>
                <a:gd name="connsiteX4" fmla="*/ 22123 w 789039"/>
                <a:gd name="connsiteY4" fmla="*/ 243349 h 361336"/>
                <a:gd name="connsiteX5" fmla="*/ 0 w 789039"/>
                <a:gd name="connsiteY5" fmla="*/ 339213 h 361336"/>
                <a:gd name="connsiteX6" fmla="*/ 103239 w 789039"/>
                <a:gd name="connsiteY6" fmla="*/ 287594 h 361336"/>
                <a:gd name="connsiteX7" fmla="*/ 228600 w 789039"/>
                <a:gd name="connsiteY7" fmla="*/ 265471 h 361336"/>
                <a:gd name="connsiteX8" fmla="*/ 368710 w 789039"/>
                <a:gd name="connsiteY8" fmla="*/ 272845 h 361336"/>
                <a:gd name="connsiteX9" fmla="*/ 626807 w 789039"/>
                <a:gd name="connsiteY9" fmla="*/ 302342 h 361336"/>
                <a:gd name="connsiteX10" fmla="*/ 759542 w 789039"/>
                <a:gd name="connsiteY10" fmla="*/ 361336 h 361336"/>
                <a:gd name="connsiteX11" fmla="*/ 789039 w 789039"/>
                <a:gd name="connsiteY11" fmla="*/ 14749 h 361336"/>
                <a:gd name="connsiteX12" fmla="*/ 789039 w 789039"/>
                <a:gd name="connsiteY12" fmla="*/ 0 h 361336"/>
                <a:gd name="connsiteX13" fmla="*/ 656303 w 789039"/>
                <a:gd name="connsiteY13" fmla="*/ 22123 h 361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039" h="361336" extrusionOk="0">
                  <a:moveTo>
                    <a:pt x="656303" y="22123"/>
                  </a:moveTo>
                  <a:lnTo>
                    <a:pt x="479323" y="44245"/>
                  </a:lnTo>
                  <a:lnTo>
                    <a:pt x="184355" y="103239"/>
                  </a:lnTo>
                  <a:lnTo>
                    <a:pt x="95865" y="147484"/>
                  </a:lnTo>
                  <a:lnTo>
                    <a:pt x="22123" y="243349"/>
                  </a:lnTo>
                  <a:lnTo>
                    <a:pt x="0" y="339213"/>
                  </a:lnTo>
                  <a:lnTo>
                    <a:pt x="103239" y="287594"/>
                  </a:lnTo>
                  <a:lnTo>
                    <a:pt x="228600" y="265471"/>
                  </a:lnTo>
                  <a:lnTo>
                    <a:pt x="368710" y="272845"/>
                  </a:lnTo>
                  <a:lnTo>
                    <a:pt x="626807" y="302342"/>
                  </a:lnTo>
                  <a:lnTo>
                    <a:pt x="759542" y="361336"/>
                  </a:lnTo>
                  <a:lnTo>
                    <a:pt x="789039" y="14749"/>
                  </a:lnTo>
                  <a:lnTo>
                    <a:pt x="789039" y="0"/>
                  </a:lnTo>
                  <a:lnTo>
                    <a:pt x="656303" y="2212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27085638" name="Forme libre 60"/>
            <p:cNvSpPr/>
            <p:nvPr/>
          </p:nvSpPr>
          <p:spPr bwMode="auto">
            <a:xfrm>
              <a:off x="10501857" y="1902540"/>
              <a:ext cx="272844" cy="656302"/>
            </a:xfrm>
            <a:custGeom>
              <a:avLst/>
              <a:gdLst>
                <a:gd name="connsiteX0" fmla="*/ 29497 w 272845"/>
                <a:gd name="connsiteY0" fmla="*/ 0 h 656303"/>
                <a:gd name="connsiteX1" fmla="*/ 14749 w 272845"/>
                <a:gd name="connsiteY1" fmla="*/ 184355 h 656303"/>
                <a:gd name="connsiteX2" fmla="*/ 0 w 272845"/>
                <a:gd name="connsiteY2" fmla="*/ 368710 h 656303"/>
                <a:gd name="connsiteX3" fmla="*/ 0 w 272845"/>
                <a:gd name="connsiteY3" fmla="*/ 435077 h 656303"/>
                <a:gd name="connsiteX4" fmla="*/ 44245 w 272845"/>
                <a:gd name="connsiteY4" fmla="*/ 486697 h 656303"/>
                <a:gd name="connsiteX5" fmla="*/ 125362 w 272845"/>
                <a:gd name="connsiteY5" fmla="*/ 567813 h 656303"/>
                <a:gd name="connsiteX6" fmla="*/ 221226 w 272845"/>
                <a:gd name="connsiteY6" fmla="*/ 656303 h 656303"/>
                <a:gd name="connsiteX7" fmla="*/ 243349 w 272845"/>
                <a:gd name="connsiteY7" fmla="*/ 435077 h 656303"/>
                <a:gd name="connsiteX8" fmla="*/ 272845 w 272845"/>
                <a:gd name="connsiteY8" fmla="*/ 184355 h 656303"/>
                <a:gd name="connsiteX9" fmla="*/ 258097 w 272845"/>
                <a:gd name="connsiteY9" fmla="*/ 7374 h 656303"/>
                <a:gd name="connsiteX10" fmla="*/ 29497 w 272845"/>
                <a:gd name="connsiteY10" fmla="*/ 0 h 65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845" h="656303" extrusionOk="0">
                  <a:moveTo>
                    <a:pt x="29497" y="0"/>
                  </a:moveTo>
                  <a:lnTo>
                    <a:pt x="14749" y="184355"/>
                  </a:lnTo>
                  <a:lnTo>
                    <a:pt x="0" y="368710"/>
                  </a:lnTo>
                  <a:lnTo>
                    <a:pt x="0" y="435077"/>
                  </a:lnTo>
                  <a:lnTo>
                    <a:pt x="44245" y="486697"/>
                  </a:lnTo>
                  <a:lnTo>
                    <a:pt x="125362" y="567813"/>
                  </a:lnTo>
                  <a:lnTo>
                    <a:pt x="221226" y="656303"/>
                  </a:lnTo>
                  <a:lnTo>
                    <a:pt x="243349" y="435077"/>
                  </a:lnTo>
                  <a:lnTo>
                    <a:pt x="272845" y="184355"/>
                  </a:lnTo>
                  <a:lnTo>
                    <a:pt x="258097" y="7374"/>
                  </a:lnTo>
                  <a:lnTo>
                    <a:pt x="2949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89052543" name="Forme libre 61"/>
            <p:cNvSpPr/>
            <p:nvPr/>
          </p:nvSpPr>
          <p:spPr bwMode="auto">
            <a:xfrm>
              <a:off x="885909" y="3325759"/>
              <a:ext cx="1032386" cy="1629696"/>
            </a:xfrm>
            <a:custGeom>
              <a:avLst/>
              <a:gdLst>
                <a:gd name="connsiteX0" fmla="*/ 825910 w 1032387"/>
                <a:gd name="connsiteY0" fmla="*/ 7374 h 1629697"/>
                <a:gd name="connsiteX1" fmla="*/ 759542 w 1032387"/>
                <a:gd name="connsiteY1" fmla="*/ 36871 h 1629697"/>
                <a:gd name="connsiteX2" fmla="*/ 789039 w 1032387"/>
                <a:gd name="connsiteY2" fmla="*/ 221226 h 1629697"/>
                <a:gd name="connsiteX3" fmla="*/ 744793 w 1032387"/>
                <a:gd name="connsiteY3" fmla="*/ 317091 h 1629697"/>
                <a:gd name="connsiteX4" fmla="*/ 693174 w 1032387"/>
                <a:gd name="connsiteY4" fmla="*/ 508820 h 1629697"/>
                <a:gd name="connsiteX5" fmla="*/ 589935 w 1032387"/>
                <a:gd name="connsiteY5" fmla="*/ 744794 h 1629697"/>
                <a:gd name="connsiteX6" fmla="*/ 457200 w 1032387"/>
                <a:gd name="connsiteY6" fmla="*/ 995516 h 1629697"/>
                <a:gd name="connsiteX7" fmla="*/ 258097 w 1032387"/>
                <a:gd name="connsiteY7" fmla="*/ 1305233 h 1629697"/>
                <a:gd name="connsiteX8" fmla="*/ 0 w 1032387"/>
                <a:gd name="connsiteY8" fmla="*/ 1607574 h 1629697"/>
                <a:gd name="connsiteX9" fmla="*/ 0 w 1032387"/>
                <a:gd name="connsiteY9" fmla="*/ 1607574 h 1629697"/>
                <a:gd name="connsiteX10" fmla="*/ 103239 w 1032387"/>
                <a:gd name="connsiteY10" fmla="*/ 1629697 h 1629697"/>
                <a:gd name="connsiteX11" fmla="*/ 199103 w 1032387"/>
                <a:gd name="connsiteY11" fmla="*/ 1519084 h 1629697"/>
                <a:gd name="connsiteX12" fmla="*/ 412955 w 1032387"/>
                <a:gd name="connsiteY12" fmla="*/ 1224116 h 1629697"/>
                <a:gd name="connsiteX13" fmla="*/ 589935 w 1032387"/>
                <a:gd name="connsiteY13" fmla="*/ 958645 h 1629697"/>
                <a:gd name="connsiteX14" fmla="*/ 781664 w 1032387"/>
                <a:gd name="connsiteY14" fmla="*/ 663678 h 1629697"/>
                <a:gd name="connsiteX15" fmla="*/ 929148 w 1032387"/>
                <a:gd name="connsiteY15" fmla="*/ 383458 h 1629697"/>
                <a:gd name="connsiteX16" fmla="*/ 1025013 w 1032387"/>
                <a:gd name="connsiteY16" fmla="*/ 154858 h 1629697"/>
                <a:gd name="connsiteX17" fmla="*/ 1032387 w 1032387"/>
                <a:gd name="connsiteY17" fmla="*/ 36871 h 1629697"/>
                <a:gd name="connsiteX18" fmla="*/ 936522 w 1032387"/>
                <a:gd name="connsiteY18" fmla="*/ 0 h 1629697"/>
                <a:gd name="connsiteX19" fmla="*/ 825910 w 1032387"/>
                <a:gd name="connsiteY19" fmla="*/ 7374 h 162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32387" h="1629697" extrusionOk="0">
                  <a:moveTo>
                    <a:pt x="825910" y="7374"/>
                  </a:moveTo>
                  <a:lnTo>
                    <a:pt x="759542" y="36871"/>
                  </a:lnTo>
                  <a:lnTo>
                    <a:pt x="789039" y="221226"/>
                  </a:lnTo>
                  <a:lnTo>
                    <a:pt x="744793" y="317091"/>
                  </a:lnTo>
                  <a:lnTo>
                    <a:pt x="693174" y="508820"/>
                  </a:lnTo>
                  <a:lnTo>
                    <a:pt x="589935" y="744794"/>
                  </a:lnTo>
                  <a:lnTo>
                    <a:pt x="457200" y="995516"/>
                  </a:lnTo>
                  <a:lnTo>
                    <a:pt x="258097" y="1305233"/>
                  </a:lnTo>
                  <a:lnTo>
                    <a:pt x="0" y="1607574"/>
                  </a:lnTo>
                  <a:lnTo>
                    <a:pt x="0" y="1607574"/>
                  </a:lnTo>
                  <a:lnTo>
                    <a:pt x="103239" y="1629697"/>
                  </a:lnTo>
                  <a:lnTo>
                    <a:pt x="199103" y="1519084"/>
                  </a:lnTo>
                  <a:lnTo>
                    <a:pt x="412955" y="1224116"/>
                  </a:lnTo>
                  <a:lnTo>
                    <a:pt x="589935" y="958645"/>
                  </a:lnTo>
                  <a:lnTo>
                    <a:pt x="781664" y="663678"/>
                  </a:lnTo>
                  <a:lnTo>
                    <a:pt x="929148" y="383458"/>
                  </a:lnTo>
                  <a:lnTo>
                    <a:pt x="1025013" y="154858"/>
                  </a:lnTo>
                  <a:lnTo>
                    <a:pt x="1032387" y="36871"/>
                  </a:lnTo>
                  <a:lnTo>
                    <a:pt x="936522" y="0"/>
                  </a:lnTo>
                  <a:lnTo>
                    <a:pt x="825910" y="737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61215199" name="Forme libre 62"/>
            <p:cNvSpPr/>
            <p:nvPr/>
          </p:nvSpPr>
          <p:spPr bwMode="auto">
            <a:xfrm>
              <a:off x="1955167" y="3657598"/>
              <a:ext cx="1364225" cy="324463"/>
            </a:xfrm>
            <a:custGeom>
              <a:avLst/>
              <a:gdLst>
                <a:gd name="connsiteX0" fmla="*/ 147484 w 1364226"/>
                <a:gd name="connsiteY0" fmla="*/ 58994 h 324465"/>
                <a:gd name="connsiteX1" fmla="*/ 44245 w 1364226"/>
                <a:gd name="connsiteY1" fmla="*/ 88490 h 324465"/>
                <a:gd name="connsiteX2" fmla="*/ 44245 w 1364226"/>
                <a:gd name="connsiteY2" fmla="*/ 88490 h 324465"/>
                <a:gd name="connsiteX3" fmla="*/ 0 w 1364226"/>
                <a:gd name="connsiteY3" fmla="*/ 191729 h 324465"/>
                <a:gd name="connsiteX4" fmla="*/ 353961 w 1364226"/>
                <a:gd name="connsiteY4" fmla="*/ 235974 h 324465"/>
                <a:gd name="connsiteX5" fmla="*/ 634181 w 1364226"/>
                <a:gd name="connsiteY5" fmla="*/ 265471 h 324465"/>
                <a:gd name="connsiteX6" fmla="*/ 995516 w 1364226"/>
                <a:gd name="connsiteY6" fmla="*/ 324465 h 324465"/>
                <a:gd name="connsiteX7" fmla="*/ 1165122 w 1364226"/>
                <a:gd name="connsiteY7" fmla="*/ 302342 h 324465"/>
                <a:gd name="connsiteX8" fmla="*/ 1364226 w 1364226"/>
                <a:gd name="connsiteY8" fmla="*/ 169606 h 324465"/>
                <a:gd name="connsiteX9" fmla="*/ 1349477 w 1364226"/>
                <a:gd name="connsiteY9" fmla="*/ 81116 h 324465"/>
                <a:gd name="connsiteX10" fmla="*/ 1231490 w 1364226"/>
                <a:gd name="connsiteY10" fmla="*/ 0 h 324465"/>
                <a:gd name="connsiteX11" fmla="*/ 1157748 w 1364226"/>
                <a:gd name="connsiteY11" fmla="*/ 140110 h 324465"/>
                <a:gd name="connsiteX12" fmla="*/ 1039761 w 1364226"/>
                <a:gd name="connsiteY12" fmla="*/ 206477 h 324465"/>
                <a:gd name="connsiteX13" fmla="*/ 781664 w 1364226"/>
                <a:gd name="connsiteY13" fmla="*/ 176981 h 324465"/>
                <a:gd name="connsiteX14" fmla="*/ 449826 w 1364226"/>
                <a:gd name="connsiteY14" fmla="*/ 154858 h 324465"/>
                <a:gd name="connsiteX15" fmla="*/ 147484 w 1364226"/>
                <a:gd name="connsiteY15" fmla="*/ 58994 h 32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64226" h="324465" extrusionOk="0">
                  <a:moveTo>
                    <a:pt x="147484" y="58994"/>
                  </a:moveTo>
                  <a:lnTo>
                    <a:pt x="44245" y="88490"/>
                  </a:lnTo>
                  <a:lnTo>
                    <a:pt x="44245" y="88490"/>
                  </a:lnTo>
                  <a:lnTo>
                    <a:pt x="0" y="191729"/>
                  </a:lnTo>
                  <a:lnTo>
                    <a:pt x="353961" y="235974"/>
                  </a:lnTo>
                  <a:lnTo>
                    <a:pt x="634181" y="265471"/>
                  </a:lnTo>
                  <a:lnTo>
                    <a:pt x="995516" y="324465"/>
                  </a:lnTo>
                  <a:lnTo>
                    <a:pt x="1165122" y="302342"/>
                  </a:lnTo>
                  <a:lnTo>
                    <a:pt x="1364226" y="169606"/>
                  </a:lnTo>
                  <a:lnTo>
                    <a:pt x="1349477" y="81116"/>
                  </a:lnTo>
                  <a:lnTo>
                    <a:pt x="1231490" y="0"/>
                  </a:lnTo>
                  <a:lnTo>
                    <a:pt x="1157748" y="140110"/>
                  </a:lnTo>
                  <a:lnTo>
                    <a:pt x="1039761" y="206477"/>
                  </a:lnTo>
                  <a:lnTo>
                    <a:pt x="781664" y="176981"/>
                  </a:lnTo>
                  <a:lnTo>
                    <a:pt x="449826" y="154858"/>
                  </a:lnTo>
                  <a:lnTo>
                    <a:pt x="147484" y="589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67743548" name="Forme libre 63"/>
            <p:cNvSpPr/>
            <p:nvPr/>
          </p:nvSpPr>
          <p:spPr bwMode="auto">
            <a:xfrm>
              <a:off x="3798715" y="1991030"/>
              <a:ext cx="789039" cy="988141"/>
            </a:xfrm>
            <a:custGeom>
              <a:avLst/>
              <a:gdLst>
                <a:gd name="connsiteX0" fmla="*/ 317091 w 789039"/>
                <a:gd name="connsiteY0" fmla="*/ 0 h 988142"/>
                <a:gd name="connsiteX1" fmla="*/ 258097 w 789039"/>
                <a:gd name="connsiteY1" fmla="*/ 88491 h 988142"/>
                <a:gd name="connsiteX2" fmla="*/ 125362 w 789039"/>
                <a:gd name="connsiteY2" fmla="*/ 383458 h 988142"/>
                <a:gd name="connsiteX3" fmla="*/ 0 w 789039"/>
                <a:gd name="connsiteY3" fmla="*/ 567813 h 988142"/>
                <a:gd name="connsiteX4" fmla="*/ 51620 w 789039"/>
                <a:gd name="connsiteY4" fmla="*/ 597310 h 988142"/>
                <a:gd name="connsiteX5" fmla="*/ 538316 w 789039"/>
                <a:gd name="connsiteY5" fmla="*/ 796413 h 988142"/>
                <a:gd name="connsiteX6" fmla="*/ 789039 w 789039"/>
                <a:gd name="connsiteY6" fmla="*/ 988142 h 988142"/>
                <a:gd name="connsiteX7" fmla="*/ 781665 w 789039"/>
                <a:gd name="connsiteY7" fmla="*/ 789039 h 988142"/>
                <a:gd name="connsiteX8" fmla="*/ 656304 w 789039"/>
                <a:gd name="connsiteY8" fmla="*/ 494071 h 988142"/>
                <a:gd name="connsiteX9" fmla="*/ 501445 w 789039"/>
                <a:gd name="connsiteY9" fmla="*/ 398207 h 988142"/>
                <a:gd name="connsiteX10" fmla="*/ 398207 w 789039"/>
                <a:gd name="connsiteY10" fmla="*/ 287594 h 988142"/>
                <a:gd name="connsiteX11" fmla="*/ 317091 w 789039"/>
                <a:gd name="connsiteY11" fmla="*/ 66368 h 988142"/>
                <a:gd name="connsiteX12" fmla="*/ 317091 w 789039"/>
                <a:gd name="connsiteY12" fmla="*/ 0 h 98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9039" h="988142" extrusionOk="0">
                  <a:moveTo>
                    <a:pt x="317091" y="0"/>
                  </a:moveTo>
                  <a:lnTo>
                    <a:pt x="258097" y="88491"/>
                  </a:lnTo>
                  <a:lnTo>
                    <a:pt x="125362" y="383458"/>
                  </a:lnTo>
                  <a:lnTo>
                    <a:pt x="0" y="567813"/>
                  </a:lnTo>
                  <a:lnTo>
                    <a:pt x="51620" y="597310"/>
                  </a:lnTo>
                  <a:lnTo>
                    <a:pt x="538316" y="796413"/>
                  </a:lnTo>
                  <a:lnTo>
                    <a:pt x="789039" y="988142"/>
                  </a:lnTo>
                  <a:lnTo>
                    <a:pt x="781665" y="789039"/>
                  </a:lnTo>
                  <a:lnTo>
                    <a:pt x="656304" y="494071"/>
                  </a:lnTo>
                  <a:lnTo>
                    <a:pt x="501445" y="398207"/>
                  </a:lnTo>
                  <a:lnTo>
                    <a:pt x="398207" y="287594"/>
                  </a:lnTo>
                  <a:lnTo>
                    <a:pt x="317091" y="66368"/>
                  </a:lnTo>
                  <a:lnTo>
                    <a:pt x="31709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77289054" name="Forme libre 64"/>
            <p:cNvSpPr/>
            <p:nvPr/>
          </p:nvSpPr>
          <p:spPr bwMode="auto">
            <a:xfrm>
              <a:off x="5885612" y="4107424"/>
              <a:ext cx="250722" cy="250722"/>
            </a:xfrm>
            <a:custGeom>
              <a:avLst/>
              <a:gdLst>
                <a:gd name="connsiteX0" fmla="*/ 0 w 250723"/>
                <a:gd name="connsiteY0" fmla="*/ 0 h 250722"/>
                <a:gd name="connsiteX1" fmla="*/ 0 w 250723"/>
                <a:gd name="connsiteY1" fmla="*/ 0 h 250722"/>
                <a:gd name="connsiteX2" fmla="*/ 29497 w 250723"/>
                <a:gd name="connsiteY2" fmla="*/ 132735 h 250722"/>
                <a:gd name="connsiteX3" fmla="*/ 51619 w 250723"/>
                <a:gd name="connsiteY3" fmla="*/ 199103 h 250722"/>
                <a:gd name="connsiteX4" fmla="*/ 154858 w 250723"/>
                <a:gd name="connsiteY4" fmla="*/ 250722 h 250722"/>
                <a:gd name="connsiteX5" fmla="*/ 235974 w 250723"/>
                <a:gd name="connsiteY5" fmla="*/ 250722 h 250722"/>
                <a:gd name="connsiteX6" fmla="*/ 250723 w 250723"/>
                <a:gd name="connsiteY6" fmla="*/ 228600 h 250722"/>
                <a:gd name="connsiteX7" fmla="*/ 162232 w 250723"/>
                <a:gd name="connsiteY7" fmla="*/ 125361 h 250722"/>
                <a:gd name="connsiteX8" fmla="*/ 0 w 250723"/>
                <a:gd name="connsiteY8" fmla="*/ 0 h 25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723" h="250722" extrusionOk="0">
                  <a:moveTo>
                    <a:pt x="0" y="0"/>
                  </a:moveTo>
                  <a:lnTo>
                    <a:pt x="0" y="0"/>
                  </a:lnTo>
                  <a:lnTo>
                    <a:pt x="29497" y="132735"/>
                  </a:lnTo>
                  <a:lnTo>
                    <a:pt x="51619" y="199103"/>
                  </a:lnTo>
                  <a:lnTo>
                    <a:pt x="154858" y="250722"/>
                  </a:lnTo>
                  <a:lnTo>
                    <a:pt x="235974" y="250722"/>
                  </a:lnTo>
                  <a:lnTo>
                    <a:pt x="250723" y="228600"/>
                  </a:lnTo>
                  <a:lnTo>
                    <a:pt x="162232" y="125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22041652" name="Forme libre 65"/>
            <p:cNvSpPr/>
            <p:nvPr/>
          </p:nvSpPr>
          <p:spPr bwMode="auto">
            <a:xfrm>
              <a:off x="5524277" y="4033682"/>
              <a:ext cx="486695" cy="560439"/>
            </a:xfrm>
            <a:custGeom>
              <a:avLst/>
              <a:gdLst>
                <a:gd name="connsiteX0" fmla="*/ 0 w 486696"/>
                <a:gd name="connsiteY0" fmla="*/ 0 h 560439"/>
                <a:gd name="connsiteX1" fmla="*/ 140109 w 486696"/>
                <a:gd name="connsiteY1" fmla="*/ 66368 h 560439"/>
                <a:gd name="connsiteX2" fmla="*/ 294967 w 486696"/>
                <a:gd name="connsiteY2" fmla="*/ 265471 h 560439"/>
                <a:gd name="connsiteX3" fmla="*/ 412954 w 486696"/>
                <a:gd name="connsiteY3" fmla="*/ 449826 h 560439"/>
                <a:gd name="connsiteX4" fmla="*/ 486696 w 486696"/>
                <a:gd name="connsiteY4" fmla="*/ 560439 h 560439"/>
                <a:gd name="connsiteX5" fmla="*/ 353961 w 486696"/>
                <a:gd name="connsiteY5" fmla="*/ 538316 h 560439"/>
                <a:gd name="connsiteX6" fmla="*/ 294967 w 486696"/>
                <a:gd name="connsiteY6" fmla="*/ 376084 h 560439"/>
                <a:gd name="connsiteX7" fmla="*/ 103238 w 486696"/>
                <a:gd name="connsiteY7" fmla="*/ 88490 h 560439"/>
                <a:gd name="connsiteX8" fmla="*/ 44245 w 486696"/>
                <a:gd name="connsiteY8" fmla="*/ 73742 h 560439"/>
                <a:gd name="connsiteX9" fmla="*/ 29496 w 486696"/>
                <a:gd name="connsiteY9" fmla="*/ 66368 h 560439"/>
                <a:gd name="connsiteX10" fmla="*/ 7374 w 486696"/>
                <a:gd name="connsiteY10" fmla="*/ 51619 h 56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6696" h="560439" extrusionOk="0">
                  <a:moveTo>
                    <a:pt x="0" y="0"/>
                  </a:moveTo>
                  <a:lnTo>
                    <a:pt x="140109" y="66368"/>
                  </a:lnTo>
                  <a:lnTo>
                    <a:pt x="294967" y="265471"/>
                  </a:lnTo>
                  <a:lnTo>
                    <a:pt x="412954" y="449826"/>
                  </a:lnTo>
                  <a:lnTo>
                    <a:pt x="486696" y="560439"/>
                  </a:lnTo>
                  <a:lnTo>
                    <a:pt x="353961" y="538316"/>
                  </a:lnTo>
                  <a:lnTo>
                    <a:pt x="294967" y="376084"/>
                  </a:lnTo>
                  <a:lnTo>
                    <a:pt x="103238" y="88490"/>
                  </a:lnTo>
                  <a:lnTo>
                    <a:pt x="44245" y="73742"/>
                  </a:lnTo>
                  <a:lnTo>
                    <a:pt x="29496" y="66368"/>
                  </a:lnTo>
                  <a:lnTo>
                    <a:pt x="7374" y="51619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86818580" name="Forme libre 66"/>
            <p:cNvSpPr/>
            <p:nvPr/>
          </p:nvSpPr>
          <p:spPr bwMode="auto">
            <a:xfrm>
              <a:off x="6696773" y="4505630"/>
              <a:ext cx="575186" cy="1268361"/>
            </a:xfrm>
            <a:custGeom>
              <a:avLst/>
              <a:gdLst>
                <a:gd name="connsiteX0" fmla="*/ 206478 w 575187"/>
                <a:gd name="connsiteY0" fmla="*/ 1268362 h 1268362"/>
                <a:gd name="connsiteX1" fmla="*/ 81116 w 575187"/>
                <a:gd name="connsiteY1" fmla="*/ 1260987 h 1268362"/>
                <a:gd name="connsiteX2" fmla="*/ 110613 w 575187"/>
                <a:gd name="connsiteY2" fmla="*/ 907026 h 1268362"/>
                <a:gd name="connsiteX3" fmla="*/ 169607 w 575187"/>
                <a:gd name="connsiteY3" fmla="*/ 648929 h 1268362"/>
                <a:gd name="connsiteX4" fmla="*/ 250723 w 575187"/>
                <a:gd name="connsiteY4" fmla="*/ 457200 h 1268362"/>
                <a:gd name="connsiteX5" fmla="*/ 479323 w 575187"/>
                <a:gd name="connsiteY5" fmla="*/ 449826 h 1268362"/>
                <a:gd name="connsiteX6" fmla="*/ 405581 w 575187"/>
                <a:gd name="connsiteY6" fmla="*/ 258097 h 1268362"/>
                <a:gd name="connsiteX7" fmla="*/ 250723 w 575187"/>
                <a:gd name="connsiteY7" fmla="*/ 140110 h 1268362"/>
                <a:gd name="connsiteX8" fmla="*/ 103239 w 575187"/>
                <a:gd name="connsiteY8" fmla="*/ 95865 h 1268362"/>
                <a:gd name="connsiteX9" fmla="*/ 0 w 575187"/>
                <a:gd name="connsiteY9" fmla="*/ 147484 h 1268362"/>
                <a:gd name="connsiteX10" fmla="*/ 0 w 575187"/>
                <a:gd name="connsiteY10" fmla="*/ 51620 h 1268362"/>
                <a:gd name="connsiteX11" fmla="*/ 95865 w 575187"/>
                <a:gd name="connsiteY11" fmla="*/ 0 h 1268362"/>
                <a:gd name="connsiteX12" fmla="*/ 361336 w 575187"/>
                <a:gd name="connsiteY12" fmla="*/ 58994 h 1268362"/>
                <a:gd name="connsiteX13" fmla="*/ 508820 w 575187"/>
                <a:gd name="connsiteY13" fmla="*/ 265471 h 1268362"/>
                <a:gd name="connsiteX14" fmla="*/ 575187 w 575187"/>
                <a:gd name="connsiteY14" fmla="*/ 508820 h 1268362"/>
                <a:gd name="connsiteX15" fmla="*/ 538316 w 575187"/>
                <a:gd name="connsiteY15" fmla="*/ 553065 h 1268362"/>
                <a:gd name="connsiteX16" fmla="*/ 368710 w 575187"/>
                <a:gd name="connsiteY16" fmla="*/ 545691 h 1268362"/>
                <a:gd name="connsiteX17" fmla="*/ 243349 w 575187"/>
                <a:gd name="connsiteY17" fmla="*/ 715297 h 1268362"/>
                <a:gd name="connsiteX18" fmla="*/ 191729 w 575187"/>
                <a:gd name="connsiteY18" fmla="*/ 966020 h 1268362"/>
                <a:gd name="connsiteX19" fmla="*/ 206478 w 575187"/>
                <a:gd name="connsiteY19" fmla="*/ 1268362 h 126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5187" h="1268362" extrusionOk="0">
                  <a:moveTo>
                    <a:pt x="206478" y="1268362"/>
                  </a:moveTo>
                  <a:lnTo>
                    <a:pt x="81116" y="1260987"/>
                  </a:lnTo>
                  <a:lnTo>
                    <a:pt x="110613" y="907026"/>
                  </a:lnTo>
                  <a:lnTo>
                    <a:pt x="169607" y="648929"/>
                  </a:lnTo>
                  <a:lnTo>
                    <a:pt x="250723" y="457200"/>
                  </a:lnTo>
                  <a:lnTo>
                    <a:pt x="479323" y="449826"/>
                  </a:lnTo>
                  <a:lnTo>
                    <a:pt x="405581" y="258097"/>
                  </a:lnTo>
                  <a:lnTo>
                    <a:pt x="250723" y="140110"/>
                  </a:lnTo>
                  <a:lnTo>
                    <a:pt x="103239" y="95865"/>
                  </a:lnTo>
                  <a:lnTo>
                    <a:pt x="0" y="147484"/>
                  </a:lnTo>
                  <a:lnTo>
                    <a:pt x="0" y="51620"/>
                  </a:lnTo>
                  <a:lnTo>
                    <a:pt x="95865" y="0"/>
                  </a:lnTo>
                  <a:lnTo>
                    <a:pt x="361336" y="58994"/>
                  </a:lnTo>
                  <a:lnTo>
                    <a:pt x="508820" y="265471"/>
                  </a:lnTo>
                  <a:lnTo>
                    <a:pt x="575187" y="508820"/>
                  </a:lnTo>
                  <a:lnTo>
                    <a:pt x="538316" y="553065"/>
                  </a:lnTo>
                  <a:lnTo>
                    <a:pt x="368710" y="545691"/>
                  </a:lnTo>
                  <a:lnTo>
                    <a:pt x="243349" y="715297"/>
                  </a:lnTo>
                  <a:lnTo>
                    <a:pt x="191729" y="966020"/>
                  </a:lnTo>
                  <a:lnTo>
                    <a:pt x="206478" y="12683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21094989" name="Forme libre 67"/>
            <p:cNvSpPr/>
            <p:nvPr/>
          </p:nvSpPr>
          <p:spPr bwMode="auto">
            <a:xfrm>
              <a:off x="6674650" y="4446637"/>
              <a:ext cx="405579" cy="398205"/>
            </a:xfrm>
            <a:custGeom>
              <a:avLst/>
              <a:gdLst>
                <a:gd name="connsiteX0" fmla="*/ 184355 w 405580"/>
                <a:gd name="connsiteY0" fmla="*/ 0 h 398206"/>
                <a:gd name="connsiteX1" fmla="*/ 58993 w 405580"/>
                <a:gd name="connsiteY1" fmla="*/ 81116 h 398206"/>
                <a:gd name="connsiteX2" fmla="*/ 0 w 405580"/>
                <a:gd name="connsiteY2" fmla="*/ 265471 h 398206"/>
                <a:gd name="connsiteX3" fmla="*/ 14748 w 405580"/>
                <a:gd name="connsiteY3" fmla="*/ 361335 h 398206"/>
                <a:gd name="connsiteX4" fmla="*/ 132735 w 405580"/>
                <a:gd name="connsiteY4" fmla="*/ 398206 h 398206"/>
                <a:gd name="connsiteX5" fmla="*/ 294968 w 405580"/>
                <a:gd name="connsiteY5" fmla="*/ 324464 h 398206"/>
                <a:gd name="connsiteX6" fmla="*/ 346587 w 405580"/>
                <a:gd name="connsiteY6" fmla="*/ 235974 h 398206"/>
                <a:gd name="connsiteX7" fmla="*/ 398206 w 405580"/>
                <a:gd name="connsiteY7" fmla="*/ 184355 h 398206"/>
                <a:gd name="connsiteX8" fmla="*/ 405580 w 405580"/>
                <a:gd name="connsiteY8" fmla="*/ 95864 h 398206"/>
                <a:gd name="connsiteX9" fmla="*/ 302342 w 405580"/>
                <a:gd name="connsiteY9" fmla="*/ 29496 h 398206"/>
                <a:gd name="connsiteX10" fmla="*/ 184355 w 405580"/>
                <a:gd name="connsiteY10" fmla="*/ 0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5580" h="398206" extrusionOk="0">
                  <a:moveTo>
                    <a:pt x="184355" y="0"/>
                  </a:moveTo>
                  <a:lnTo>
                    <a:pt x="58993" y="81116"/>
                  </a:lnTo>
                  <a:lnTo>
                    <a:pt x="0" y="265471"/>
                  </a:lnTo>
                  <a:lnTo>
                    <a:pt x="14748" y="361335"/>
                  </a:lnTo>
                  <a:lnTo>
                    <a:pt x="132735" y="398206"/>
                  </a:lnTo>
                  <a:lnTo>
                    <a:pt x="294968" y="324464"/>
                  </a:lnTo>
                  <a:lnTo>
                    <a:pt x="346587" y="235974"/>
                  </a:lnTo>
                  <a:lnTo>
                    <a:pt x="398206" y="184355"/>
                  </a:lnTo>
                  <a:lnTo>
                    <a:pt x="405580" y="95864"/>
                  </a:lnTo>
                  <a:lnTo>
                    <a:pt x="302342" y="29496"/>
                  </a:lnTo>
                  <a:lnTo>
                    <a:pt x="18435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978603851" name="Connecteur droit 78"/>
            <p:cNvCxnSpPr>
              <a:cxnSpLocks/>
            </p:cNvCxnSpPr>
            <p:nvPr/>
          </p:nvCxnSpPr>
          <p:spPr bwMode="auto">
            <a:xfrm flipH="1">
              <a:off x="2135095" y="3880420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329418" name="Connecteur droit 79"/>
            <p:cNvCxnSpPr>
              <a:cxnSpLocks/>
            </p:cNvCxnSpPr>
            <p:nvPr/>
          </p:nvCxnSpPr>
          <p:spPr bwMode="auto">
            <a:xfrm flipH="1">
              <a:off x="3363460" y="3880420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5516341" name="Connecteur droit 80"/>
            <p:cNvCxnSpPr>
              <a:cxnSpLocks/>
            </p:cNvCxnSpPr>
            <p:nvPr/>
          </p:nvCxnSpPr>
          <p:spPr bwMode="auto">
            <a:xfrm flipH="1">
              <a:off x="2335332" y="3872765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7606695" name="Connecteur droit 81"/>
            <p:cNvCxnSpPr>
              <a:cxnSpLocks/>
            </p:cNvCxnSpPr>
            <p:nvPr/>
          </p:nvCxnSpPr>
          <p:spPr bwMode="auto">
            <a:xfrm flipH="1">
              <a:off x="2963070" y="3872765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7636607" name="Connecteur droit 83"/>
            <p:cNvCxnSpPr>
              <a:cxnSpLocks/>
            </p:cNvCxnSpPr>
            <p:nvPr/>
          </p:nvCxnSpPr>
          <p:spPr bwMode="auto">
            <a:xfrm flipH="1">
              <a:off x="3134860" y="3880420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700419" name="Connecteur droit 84"/>
            <p:cNvCxnSpPr>
              <a:cxnSpLocks/>
            </p:cNvCxnSpPr>
            <p:nvPr/>
          </p:nvCxnSpPr>
          <p:spPr bwMode="auto">
            <a:xfrm flipH="1">
              <a:off x="2541495" y="3880420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2553786" name="Connecteur droit 85"/>
            <p:cNvCxnSpPr>
              <a:cxnSpLocks/>
            </p:cNvCxnSpPr>
            <p:nvPr/>
          </p:nvCxnSpPr>
          <p:spPr bwMode="auto">
            <a:xfrm flipH="1">
              <a:off x="2741732" y="3872765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796982" name="Connecteur droit 86"/>
            <p:cNvCxnSpPr>
              <a:cxnSpLocks/>
            </p:cNvCxnSpPr>
            <p:nvPr/>
          </p:nvCxnSpPr>
          <p:spPr bwMode="auto">
            <a:xfrm flipH="1">
              <a:off x="1977341" y="4026472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5370963" name="Connecteur droit 87"/>
            <p:cNvCxnSpPr>
              <a:cxnSpLocks/>
            </p:cNvCxnSpPr>
            <p:nvPr/>
          </p:nvCxnSpPr>
          <p:spPr bwMode="auto">
            <a:xfrm flipH="1">
              <a:off x="1977341" y="5347463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0463465" name="Connecteur droit 88"/>
            <p:cNvCxnSpPr>
              <a:cxnSpLocks/>
            </p:cNvCxnSpPr>
            <p:nvPr/>
          </p:nvCxnSpPr>
          <p:spPr bwMode="auto">
            <a:xfrm flipH="1">
              <a:off x="1973926" y="4206701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4945380" name="Connecteur droit 89"/>
            <p:cNvCxnSpPr>
              <a:cxnSpLocks/>
            </p:cNvCxnSpPr>
            <p:nvPr/>
          </p:nvCxnSpPr>
          <p:spPr bwMode="auto">
            <a:xfrm flipH="1">
              <a:off x="1973926" y="4884994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3420966" name="Connecteur droit 90"/>
            <p:cNvCxnSpPr>
              <a:cxnSpLocks/>
            </p:cNvCxnSpPr>
            <p:nvPr/>
          </p:nvCxnSpPr>
          <p:spPr bwMode="auto">
            <a:xfrm flipH="1">
              <a:off x="1977341" y="5120352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464716" name="Connecteur droit 91"/>
            <p:cNvCxnSpPr>
              <a:cxnSpLocks/>
            </p:cNvCxnSpPr>
            <p:nvPr/>
          </p:nvCxnSpPr>
          <p:spPr bwMode="auto">
            <a:xfrm flipH="1">
              <a:off x="1977341" y="441029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664434" name="Connecteur droit 92"/>
            <p:cNvCxnSpPr>
              <a:cxnSpLocks/>
            </p:cNvCxnSpPr>
            <p:nvPr/>
          </p:nvCxnSpPr>
          <p:spPr bwMode="auto">
            <a:xfrm flipH="1">
              <a:off x="1973926" y="4645644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630320" name="Ellipse 100"/>
            <p:cNvSpPr/>
            <p:nvPr/>
          </p:nvSpPr>
          <p:spPr bwMode="auto">
            <a:xfrm>
              <a:off x="1652113" y="5407960"/>
              <a:ext cx="83225" cy="8765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34327450" name="Ellipse 101"/>
            <p:cNvSpPr/>
            <p:nvPr/>
          </p:nvSpPr>
          <p:spPr bwMode="auto">
            <a:xfrm>
              <a:off x="1652113" y="5171349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47888129" name="Ellipse 102"/>
            <p:cNvSpPr/>
            <p:nvPr/>
          </p:nvSpPr>
          <p:spPr bwMode="auto">
            <a:xfrm>
              <a:off x="1652113" y="4929128"/>
              <a:ext cx="83225" cy="8765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90718324" name="Ellipse 103"/>
            <p:cNvSpPr/>
            <p:nvPr/>
          </p:nvSpPr>
          <p:spPr bwMode="auto">
            <a:xfrm>
              <a:off x="1652113" y="4692519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96071340" name="Ellipse 104"/>
            <p:cNvSpPr/>
            <p:nvPr/>
          </p:nvSpPr>
          <p:spPr bwMode="auto">
            <a:xfrm>
              <a:off x="1652113" y="4458268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710050967" name="Connecteur droit 105"/>
            <p:cNvCxnSpPr>
              <a:cxnSpLocks/>
            </p:cNvCxnSpPr>
            <p:nvPr/>
          </p:nvCxnSpPr>
          <p:spPr bwMode="auto">
            <a:xfrm flipH="1">
              <a:off x="4245770" y="2850415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7146399" name="Connecteur droit 106"/>
            <p:cNvCxnSpPr>
              <a:cxnSpLocks/>
            </p:cNvCxnSpPr>
            <p:nvPr/>
          </p:nvCxnSpPr>
          <p:spPr bwMode="auto">
            <a:xfrm flipH="1">
              <a:off x="3824195" y="2858072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91390" name="Connecteur droit 107"/>
            <p:cNvCxnSpPr>
              <a:cxnSpLocks/>
            </p:cNvCxnSpPr>
            <p:nvPr/>
          </p:nvCxnSpPr>
          <p:spPr bwMode="auto">
            <a:xfrm flipH="1">
              <a:off x="4024432" y="2850415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497218" name="Ellipse 108"/>
            <p:cNvSpPr/>
            <p:nvPr/>
          </p:nvSpPr>
          <p:spPr bwMode="auto">
            <a:xfrm>
              <a:off x="3823813" y="2656020"/>
              <a:ext cx="80998" cy="103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50623758" name="Ellipse 109"/>
            <p:cNvSpPr/>
            <p:nvPr/>
          </p:nvSpPr>
          <p:spPr bwMode="auto">
            <a:xfrm>
              <a:off x="3976213" y="2409067"/>
              <a:ext cx="80998" cy="103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78532397" name="Ellipse 110"/>
            <p:cNvSpPr/>
            <p:nvPr/>
          </p:nvSpPr>
          <p:spPr bwMode="auto">
            <a:xfrm>
              <a:off x="2077564" y="3376756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29470842" name="Ellipse 111"/>
            <p:cNvSpPr/>
            <p:nvPr/>
          </p:nvSpPr>
          <p:spPr bwMode="auto">
            <a:xfrm>
              <a:off x="2608244" y="337985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42512741" name="Ellipse 112"/>
            <p:cNvSpPr/>
            <p:nvPr/>
          </p:nvSpPr>
          <p:spPr bwMode="auto">
            <a:xfrm>
              <a:off x="2873583" y="338945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01549723" name="Ellipse 113"/>
            <p:cNvSpPr/>
            <p:nvPr/>
          </p:nvSpPr>
          <p:spPr bwMode="auto">
            <a:xfrm>
              <a:off x="2342903" y="3376756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12619341" name="Ellipse 114"/>
            <p:cNvSpPr/>
            <p:nvPr/>
          </p:nvSpPr>
          <p:spPr bwMode="auto">
            <a:xfrm>
              <a:off x="3138924" y="33958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98879449" name="Ellipse 115"/>
            <p:cNvSpPr/>
            <p:nvPr/>
          </p:nvSpPr>
          <p:spPr bwMode="auto">
            <a:xfrm>
              <a:off x="3669604" y="343700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15527460" name="Ellipse 116"/>
            <p:cNvSpPr/>
            <p:nvPr/>
          </p:nvSpPr>
          <p:spPr bwMode="auto">
            <a:xfrm>
              <a:off x="3934944" y="346565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46856373" name="Ellipse 117"/>
            <p:cNvSpPr/>
            <p:nvPr/>
          </p:nvSpPr>
          <p:spPr bwMode="auto">
            <a:xfrm>
              <a:off x="3404264" y="3421204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18128238" name="Ellipse 118"/>
            <p:cNvSpPr/>
            <p:nvPr/>
          </p:nvSpPr>
          <p:spPr bwMode="auto">
            <a:xfrm>
              <a:off x="4200285" y="346875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62391727" name="Ellipse 119"/>
            <p:cNvSpPr/>
            <p:nvPr/>
          </p:nvSpPr>
          <p:spPr bwMode="auto">
            <a:xfrm>
              <a:off x="4465621" y="35101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84217000" name="Ellipse 126"/>
            <p:cNvSpPr/>
            <p:nvPr/>
          </p:nvSpPr>
          <p:spPr bwMode="auto">
            <a:xfrm>
              <a:off x="2109315" y="3662506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45152516" name="Ellipse 127"/>
            <p:cNvSpPr/>
            <p:nvPr/>
          </p:nvSpPr>
          <p:spPr bwMode="auto">
            <a:xfrm>
              <a:off x="2639995" y="366560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92423970" name="Ellipse 128"/>
            <p:cNvSpPr/>
            <p:nvPr/>
          </p:nvSpPr>
          <p:spPr bwMode="auto">
            <a:xfrm>
              <a:off x="2905334" y="36752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546424" name="Ellipse 129"/>
            <p:cNvSpPr/>
            <p:nvPr/>
          </p:nvSpPr>
          <p:spPr bwMode="auto">
            <a:xfrm>
              <a:off x="2374654" y="3662506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8809086" name="Ellipse 130"/>
            <p:cNvSpPr/>
            <p:nvPr/>
          </p:nvSpPr>
          <p:spPr bwMode="auto">
            <a:xfrm>
              <a:off x="3170674" y="368155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37858330" name="Ellipse 131"/>
            <p:cNvSpPr/>
            <p:nvPr/>
          </p:nvSpPr>
          <p:spPr bwMode="auto">
            <a:xfrm>
              <a:off x="2652694" y="376720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77256254" name="Ellipse 132"/>
            <p:cNvSpPr/>
            <p:nvPr/>
          </p:nvSpPr>
          <p:spPr bwMode="auto">
            <a:xfrm>
              <a:off x="2918034" y="3776806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28994811" name="Ellipse 133"/>
            <p:cNvSpPr/>
            <p:nvPr/>
          </p:nvSpPr>
          <p:spPr bwMode="auto">
            <a:xfrm>
              <a:off x="2387354" y="37641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99676466" name="Ellipse 134"/>
            <p:cNvSpPr/>
            <p:nvPr/>
          </p:nvSpPr>
          <p:spPr bwMode="auto">
            <a:xfrm>
              <a:off x="3183375" y="3783154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88297395" name="Forme libre 136"/>
            <p:cNvSpPr/>
            <p:nvPr/>
          </p:nvSpPr>
          <p:spPr bwMode="auto">
            <a:xfrm>
              <a:off x="6041905" y="2857497"/>
              <a:ext cx="450849" cy="666749"/>
            </a:xfrm>
            <a:custGeom>
              <a:avLst/>
              <a:gdLst>
                <a:gd name="connsiteX0" fmla="*/ 234950 w 450850"/>
                <a:gd name="connsiteY0" fmla="*/ 50800 h 666750"/>
                <a:gd name="connsiteX1" fmla="*/ 120650 w 450850"/>
                <a:gd name="connsiteY1" fmla="*/ 184150 h 666750"/>
                <a:gd name="connsiteX2" fmla="*/ 0 w 450850"/>
                <a:gd name="connsiteY2" fmla="*/ 406400 h 666750"/>
                <a:gd name="connsiteX3" fmla="*/ 25400 w 450850"/>
                <a:gd name="connsiteY3" fmla="*/ 482600 h 666750"/>
                <a:gd name="connsiteX4" fmla="*/ 127000 w 450850"/>
                <a:gd name="connsiteY4" fmla="*/ 539750 h 666750"/>
                <a:gd name="connsiteX5" fmla="*/ 241300 w 450850"/>
                <a:gd name="connsiteY5" fmla="*/ 596900 h 666750"/>
                <a:gd name="connsiteX6" fmla="*/ 368300 w 450850"/>
                <a:gd name="connsiteY6" fmla="*/ 628650 h 666750"/>
                <a:gd name="connsiteX7" fmla="*/ 393700 w 450850"/>
                <a:gd name="connsiteY7" fmla="*/ 666750 h 666750"/>
                <a:gd name="connsiteX8" fmla="*/ 450850 w 450850"/>
                <a:gd name="connsiteY8" fmla="*/ 647700 h 666750"/>
                <a:gd name="connsiteX9" fmla="*/ 431800 w 450850"/>
                <a:gd name="connsiteY9" fmla="*/ 615950 h 666750"/>
                <a:gd name="connsiteX10" fmla="*/ 374650 w 450850"/>
                <a:gd name="connsiteY10" fmla="*/ 552450 h 666750"/>
                <a:gd name="connsiteX11" fmla="*/ 203200 w 450850"/>
                <a:gd name="connsiteY11" fmla="*/ 527050 h 666750"/>
                <a:gd name="connsiteX12" fmla="*/ 120650 w 450850"/>
                <a:gd name="connsiteY12" fmla="*/ 482600 h 666750"/>
                <a:gd name="connsiteX13" fmla="*/ 50800 w 450850"/>
                <a:gd name="connsiteY13" fmla="*/ 419100 h 666750"/>
                <a:gd name="connsiteX14" fmla="*/ 114300 w 450850"/>
                <a:gd name="connsiteY14" fmla="*/ 273050 h 666750"/>
                <a:gd name="connsiteX15" fmla="*/ 215900 w 450850"/>
                <a:gd name="connsiteY15" fmla="*/ 171450 h 666750"/>
                <a:gd name="connsiteX16" fmla="*/ 298450 w 450850"/>
                <a:gd name="connsiteY16" fmla="*/ 88900 h 666750"/>
                <a:gd name="connsiteX17" fmla="*/ 266700 w 450850"/>
                <a:gd name="connsiteY17" fmla="*/ 0 h 666750"/>
                <a:gd name="connsiteX18" fmla="*/ 234950 w 450850"/>
                <a:gd name="connsiteY18" fmla="*/ 5080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850" h="666750" extrusionOk="0">
                  <a:moveTo>
                    <a:pt x="234950" y="50800"/>
                  </a:moveTo>
                  <a:lnTo>
                    <a:pt x="120650" y="184150"/>
                  </a:lnTo>
                  <a:lnTo>
                    <a:pt x="0" y="406400"/>
                  </a:lnTo>
                  <a:lnTo>
                    <a:pt x="25400" y="482600"/>
                  </a:lnTo>
                  <a:lnTo>
                    <a:pt x="127000" y="539750"/>
                  </a:lnTo>
                  <a:lnTo>
                    <a:pt x="241300" y="596900"/>
                  </a:lnTo>
                  <a:lnTo>
                    <a:pt x="368300" y="628650"/>
                  </a:lnTo>
                  <a:lnTo>
                    <a:pt x="393700" y="666750"/>
                  </a:lnTo>
                  <a:lnTo>
                    <a:pt x="450850" y="647700"/>
                  </a:lnTo>
                  <a:lnTo>
                    <a:pt x="431800" y="615950"/>
                  </a:lnTo>
                  <a:lnTo>
                    <a:pt x="374650" y="552450"/>
                  </a:lnTo>
                  <a:lnTo>
                    <a:pt x="203200" y="527050"/>
                  </a:lnTo>
                  <a:lnTo>
                    <a:pt x="120650" y="482600"/>
                  </a:lnTo>
                  <a:lnTo>
                    <a:pt x="50800" y="419100"/>
                  </a:lnTo>
                  <a:lnTo>
                    <a:pt x="114300" y="273050"/>
                  </a:lnTo>
                  <a:lnTo>
                    <a:pt x="215900" y="171450"/>
                  </a:lnTo>
                  <a:lnTo>
                    <a:pt x="298450" y="88900"/>
                  </a:lnTo>
                  <a:lnTo>
                    <a:pt x="266700" y="0"/>
                  </a:lnTo>
                  <a:lnTo>
                    <a:pt x="234950" y="508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549430" name="Ellipse 137"/>
            <p:cNvSpPr/>
            <p:nvPr/>
          </p:nvSpPr>
          <p:spPr bwMode="auto">
            <a:xfrm>
              <a:off x="8192614" y="2636778"/>
              <a:ext cx="83225" cy="8765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27412632" name="Ellipse 138"/>
            <p:cNvSpPr/>
            <p:nvPr/>
          </p:nvSpPr>
          <p:spPr bwMode="auto">
            <a:xfrm>
              <a:off x="8281512" y="2527168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6615200" name="Ellipse 139"/>
            <p:cNvSpPr/>
            <p:nvPr/>
          </p:nvSpPr>
          <p:spPr bwMode="auto">
            <a:xfrm>
              <a:off x="8129114" y="2458018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02010796" name="Ellipse 140"/>
            <p:cNvSpPr/>
            <p:nvPr/>
          </p:nvSpPr>
          <p:spPr bwMode="auto">
            <a:xfrm>
              <a:off x="9399114" y="5219570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14580655" name="Ellipse 141"/>
            <p:cNvSpPr/>
            <p:nvPr/>
          </p:nvSpPr>
          <p:spPr bwMode="auto">
            <a:xfrm>
              <a:off x="8859364" y="459796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24571904" name="Ellipse 142"/>
            <p:cNvSpPr/>
            <p:nvPr/>
          </p:nvSpPr>
          <p:spPr bwMode="auto">
            <a:xfrm>
              <a:off x="7303613" y="443921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00976478" name="Ellipse 143"/>
            <p:cNvSpPr/>
            <p:nvPr/>
          </p:nvSpPr>
          <p:spPr bwMode="auto">
            <a:xfrm>
              <a:off x="7500464" y="459161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86960284" name="Ellipse 144"/>
            <p:cNvSpPr/>
            <p:nvPr/>
          </p:nvSpPr>
          <p:spPr bwMode="auto">
            <a:xfrm>
              <a:off x="7303613" y="501706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25356068" name="Ellipse 145"/>
            <p:cNvSpPr/>
            <p:nvPr/>
          </p:nvSpPr>
          <p:spPr bwMode="auto">
            <a:xfrm>
              <a:off x="9948388" y="168966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87768830" name="Ellipse 146"/>
            <p:cNvSpPr/>
            <p:nvPr/>
          </p:nvSpPr>
          <p:spPr bwMode="auto">
            <a:xfrm>
              <a:off x="9948388" y="1561079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00766013" name="Ellipse 147"/>
            <p:cNvSpPr/>
            <p:nvPr/>
          </p:nvSpPr>
          <p:spPr bwMode="auto">
            <a:xfrm>
              <a:off x="9948388" y="1432492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00892521" name="Ellipse 148"/>
            <p:cNvSpPr/>
            <p:nvPr/>
          </p:nvSpPr>
          <p:spPr bwMode="auto">
            <a:xfrm>
              <a:off x="9948388" y="1303904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44123429" name="Ellipse 149"/>
            <p:cNvSpPr/>
            <p:nvPr/>
          </p:nvSpPr>
          <p:spPr bwMode="auto">
            <a:xfrm>
              <a:off x="9948388" y="117531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80652483" name="Ellipse 150"/>
            <p:cNvSpPr/>
            <p:nvPr/>
          </p:nvSpPr>
          <p:spPr bwMode="auto">
            <a:xfrm>
              <a:off x="10113489" y="1600768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14206602" name="Ellipse 151"/>
            <p:cNvSpPr/>
            <p:nvPr/>
          </p:nvSpPr>
          <p:spPr bwMode="auto">
            <a:xfrm>
              <a:off x="10113489" y="1472179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23840382" name="Ellipse 152"/>
            <p:cNvSpPr/>
            <p:nvPr/>
          </p:nvSpPr>
          <p:spPr bwMode="auto">
            <a:xfrm>
              <a:off x="10113489" y="1343593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82899365" name="Ellipse 153"/>
            <p:cNvSpPr/>
            <p:nvPr/>
          </p:nvSpPr>
          <p:spPr bwMode="auto">
            <a:xfrm>
              <a:off x="10113489" y="1215004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94644076" name="Ellipse 154"/>
            <p:cNvSpPr/>
            <p:nvPr/>
          </p:nvSpPr>
          <p:spPr bwMode="auto">
            <a:xfrm>
              <a:off x="10113489" y="108641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75683287" name="Ellipse 155"/>
            <p:cNvSpPr/>
            <p:nvPr/>
          </p:nvSpPr>
          <p:spPr bwMode="auto">
            <a:xfrm>
              <a:off x="10430989" y="152456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62979597" name="Ellipse 156"/>
            <p:cNvSpPr/>
            <p:nvPr/>
          </p:nvSpPr>
          <p:spPr bwMode="auto">
            <a:xfrm>
              <a:off x="10430989" y="1395979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55018596" name="Ellipse 157"/>
            <p:cNvSpPr/>
            <p:nvPr/>
          </p:nvSpPr>
          <p:spPr bwMode="auto">
            <a:xfrm>
              <a:off x="10430989" y="1267392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00940174" name="Ellipse 158"/>
            <p:cNvSpPr/>
            <p:nvPr/>
          </p:nvSpPr>
          <p:spPr bwMode="auto">
            <a:xfrm>
              <a:off x="10430989" y="1138804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22934931" name="Ellipse 159"/>
            <p:cNvSpPr/>
            <p:nvPr/>
          </p:nvSpPr>
          <p:spPr bwMode="auto">
            <a:xfrm>
              <a:off x="10430989" y="101021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85770939" name="Ellipse 160"/>
            <p:cNvSpPr/>
            <p:nvPr/>
          </p:nvSpPr>
          <p:spPr bwMode="auto">
            <a:xfrm>
              <a:off x="10589738" y="152456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53989602" name="Ellipse 161"/>
            <p:cNvSpPr/>
            <p:nvPr/>
          </p:nvSpPr>
          <p:spPr bwMode="auto">
            <a:xfrm>
              <a:off x="10589738" y="1395979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02430526" name="Ellipse 162"/>
            <p:cNvSpPr/>
            <p:nvPr/>
          </p:nvSpPr>
          <p:spPr bwMode="auto">
            <a:xfrm>
              <a:off x="10589738" y="1267392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0559434" name="Ellipse 163"/>
            <p:cNvSpPr/>
            <p:nvPr/>
          </p:nvSpPr>
          <p:spPr bwMode="auto">
            <a:xfrm>
              <a:off x="10589738" y="1138804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7588837" name="Ellipse 164"/>
            <p:cNvSpPr/>
            <p:nvPr/>
          </p:nvSpPr>
          <p:spPr bwMode="auto">
            <a:xfrm>
              <a:off x="10589738" y="1010217"/>
              <a:ext cx="83225" cy="79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05120782" name="Ellipse 165"/>
            <p:cNvSpPr/>
            <p:nvPr/>
          </p:nvSpPr>
          <p:spPr bwMode="auto">
            <a:xfrm>
              <a:off x="5428555" y="355765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52491797" name="Ellipse 166"/>
            <p:cNvSpPr/>
            <p:nvPr/>
          </p:nvSpPr>
          <p:spPr bwMode="auto">
            <a:xfrm>
              <a:off x="5693894" y="35863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76523300" name="Ellipse 167"/>
            <p:cNvSpPr/>
            <p:nvPr/>
          </p:nvSpPr>
          <p:spPr bwMode="auto">
            <a:xfrm>
              <a:off x="5201314" y="354185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83611952" name="Ellipse 168"/>
            <p:cNvSpPr/>
            <p:nvPr/>
          </p:nvSpPr>
          <p:spPr bwMode="auto">
            <a:xfrm>
              <a:off x="5978285" y="358940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36638097" name="Ellipse 170"/>
            <p:cNvSpPr/>
            <p:nvPr/>
          </p:nvSpPr>
          <p:spPr bwMode="auto">
            <a:xfrm>
              <a:off x="6920805" y="381165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47995017" name="Ellipse 171"/>
            <p:cNvSpPr/>
            <p:nvPr/>
          </p:nvSpPr>
          <p:spPr bwMode="auto">
            <a:xfrm>
              <a:off x="7186144" y="38403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32571166" name="Ellipse 172"/>
            <p:cNvSpPr/>
            <p:nvPr/>
          </p:nvSpPr>
          <p:spPr bwMode="auto">
            <a:xfrm>
              <a:off x="6693564" y="379585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93614772" name="Ellipse 173"/>
            <p:cNvSpPr/>
            <p:nvPr/>
          </p:nvSpPr>
          <p:spPr bwMode="auto">
            <a:xfrm>
              <a:off x="7470535" y="384340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00923937" name="Ellipse 174"/>
            <p:cNvSpPr/>
            <p:nvPr/>
          </p:nvSpPr>
          <p:spPr bwMode="auto">
            <a:xfrm>
              <a:off x="5725645" y="38530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89232216" name="Ellipse 175"/>
            <p:cNvSpPr/>
            <p:nvPr/>
          </p:nvSpPr>
          <p:spPr bwMode="auto">
            <a:xfrm>
              <a:off x="5512464" y="38276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36249259" name="Ellipse 176"/>
            <p:cNvSpPr/>
            <p:nvPr/>
          </p:nvSpPr>
          <p:spPr bwMode="auto">
            <a:xfrm>
              <a:off x="6208244" y="382125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96885877" name="Ellipse 177"/>
            <p:cNvSpPr/>
            <p:nvPr/>
          </p:nvSpPr>
          <p:spPr bwMode="auto">
            <a:xfrm>
              <a:off x="6354295" y="3840305"/>
              <a:ext cx="64983" cy="649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3374527" name="Ellipse 178"/>
            <p:cNvSpPr/>
            <p:nvPr/>
          </p:nvSpPr>
          <p:spPr bwMode="auto">
            <a:xfrm>
              <a:off x="3695004" y="3729106"/>
              <a:ext cx="64983" cy="714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grpSp>
          <p:nvGrpSpPr>
            <p:cNvPr id="1905503829" name="Groupe 185"/>
            <p:cNvGrpSpPr>
              <a:grpSpLocks noChangeAspect="1"/>
            </p:cNvGrpSpPr>
            <p:nvPr/>
          </p:nvGrpSpPr>
          <p:grpSpPr bwMode="auto">
            <a:xfrm>
              <a:off x="2239880" y="3227190"/>
              <a:ext cx="168207" cy="57233"/>
              <a:chOff x="3908531" y="6589431"/>
              <a:chExt cx="389613" cy="165376"/>
            </a:xfrm>
          </p:grpSpPr>
          <p:sp>
            <p:nvSpPr>
              <p:cNvPr id="124055526" name="Rectangle 186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197513129" name="Connecteur droit 187"/>
              <p:cNvCxnSpPr>
                <a:cxnSpLocks/>
                <a:stCxn id="124055526" idx="1"/>
                <a:endCxn id="124055526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387848" name="Groupe 188"/>
            <p:cNvGrpSpPr>
              <a:grpSpLocks noChangeAspect="1"/>
            </p:cNvGrpSpPr>
            <p:nvPr/>
          </p:nvGrpSpPr>
          <p:grpSpPr bwMode="auto">
            <a:xfrm>
              <a:off x="5496435" y="3287346"/>
              <a:ext cx="168207" cy="57233"/>
              <a:chOff x="3908531" y="6589431"/>
              <a:chExt cx="389613" cy="165376"/>
            </a:xfrm>
          </p:grpSpPr>
          <p:sp>
            <p:nvSpPr>
              <p:cNvPr id="498864242" name="Rectangle 189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203722081" name="Connecteur droit 190"/>
              <p:cNvCxnSpPr>
                <a:cxnSpLocks/>
                <a:stCxn id="498864242" idx="1"/>
                <a:endCxn id="498864242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7678876" name="Groupe 191"/>
            <p:cNvGrpSpPr>
              <a:grpSpLocks noChangeAspect="1"/>
            </p:cNvGrpSpPr>
            <p:nvPr/>
          </p:nvGrpSpPr>
          <p:grpSpPr bwMode="auto">
            <a:xfrm>
              <a:off x="5071309" y="3736528"/>
              <a:ext cx="168207" cy="57233"/>
              <a:chOff x="3908531" y="6589431"/>
              <a:chExt cx="389613" cy="165376"/>
            </a:xfrm>
          </p:grpSpPr>
          <p:sp>
            <p:nvSpPr>
              <p:cNvPr id="683953517" name="Rectangle 192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527026930" name="Connecteur droit 193"/>
              <p:cNvCxnSpPr>
                <a:cxnSpLocks/>
                <a:stCxn id="683953517" idx="1"/>
                <a:endCxn id="683953517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948774" name="Groupe 194"/>
            <p:cNvGrpSpPr>
              <a:grpSpLocks noChangeAspect="1"/>
            </p:cNvGrpSpPr>
            <p:nvPr/>
          </p:nvGrpSpPr>
          <p:grpSpPr bwMode="auto">
            <a:xfrm>
              <a:off x="5636803" y="3287346"/>
              <a:ext cx="168207" cy="57233"/>
              <a:chOff x="3908531" y="6589431"/>
              <a:chExt cx="389613" cy="165376"/>
            </a:xfrm>
          </p:grpSpPr>
          <p:sp>
            <p:nvSpPr>
              <p:cNvPr id="1896579100" name="Rectangle 195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157795281" name="Connecteur droit 196"/>
              <p:cNvCxnSpPr>
                <a:cxnSpLocks/>
                <a:stCxn id="1896579100" idx="1"/>
                <a:endCxn id="1896579100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2586647" name="Groupe 197"/>
            <p:cNvGrpSpPr/>
            <p:nvPr/>
          </p:nvGrpSpPr>
          <p:grpSpPr bwMode="auto">
            <a:xfrm>
              <a:off x="5472444" y="3756574"/>
              <a:ext cx="92242" cy="45718"/>
              <a:chOff x="3908531" y="6589431"/>
              <a:chExt cx="389613" cy="165376"/>
            </a:xfrm>
          </p:grpSpPr>
          <p:sp>
            <p:nvSpPr>
              <p:cNvPr id="263319699" name="Rectangle 198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389297828" name="Connecteur droit 199"/>
              <p:cNvCxnSpPr>
                <a:cxnSpLocks/>
                <a:stCxn id="263319699" idx="1"/>
                <a:endCxn id="263319699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4443914" name="Groupe 200"/>
            <p:cNvGrpSpPr/>
            <p:nvPr/>
          </p:nvGrpSpPr>
          <p:grpSpPr bwMode="auto">
            <a:xfrm>
              <a:off x="5610095" y="3764590"/>
              <a:ext cx="92242" cy="45718"/>
              <a:chOff x="3908531" y="6589431"/>
              <a:chExt cx="389613" cy="165376"/>
            </a:xfrm>
          </p:grpSpPr>
          <p:sp>
            <p:nvSpPr>
              <p:cNvPr id="1244516162" name="Rectangle 201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168106555" name="Connecteur droit 202"/>
              <p:cNvCxnSpPr>
                <a:cxnSpLocks/>
                <a:stCxn id="1244516162" idx="1"/>
                <a:endCxn id="1244516162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481494" name="Groupe 203"/>
            <p:cNvGrpSpPr/>
            <p:nvPr/>
          </p:nvGrpSpPr>
          <p:grpSpPr bwMode="auto">
            <a:xfrm>
              <a:off x="6630319" y="3746534"/>
              <a:ext cx="92242" cy="45718"/>
              <a:chOff x="3908531" y="6589431"/>
              <a:chExt cx="389613" cy="165376"/>
            </a:xfrm>
          </p:grpSpPr>
          <p:sp>
            <p:nvSpPr>
              <p:cNvPr id="947186479" name="Rectangle 204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585091060" name="Connecteur droit 205"/>
              <p:cNvCxnSpPr>
                <a:cxnSpLocks/>
                <a:stCxn id="947186479" idx="1"/>
                <a:endCxn id="947186479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0539425" name="Groupe 206"/>
            <p:cNvGrpSpPr/>
            <p:nvPr/>
          </p:nvGrpSpPr>
          <p:grpSpPr bwMode="auto">
            <a:xfrm>
              <a:off x="6760597" y="3746534"/>
              <a:ext cx="92242" cy="45718"/>
              <a:chOff x="3908531" y="6589431"/>
              <a:chExt cx="389613" cy="165376"/>
            </a:xfrm>
          </p:grpSpPr>
          <p:sp>
            <p:nvSpPr>
              <p:cNvPr id="1107347541" name="Rectangle 207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245529824" name="Connecteur droit 208"/>
              <p:cNvCxnSpPr>
                <a:cxnSpLocks/>
                <a:stCxn id="1107347541" idx="1"/>
                <a:endCxn id="1107347541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2381367" name="Groupe 209"/>
            <p:cNvGrpSpPr/>
            <p:nvPr/>
          </p:nvGrpSpPr>
          <p:grpSpPr bwMode="auto">
            <a:xfrm>
              <a:off x="6919217" y="3746534"/>
              <a:ext cx="92242" cy="45718"/>
              <a:chOff x="3908531" y="6589431"/>
              <a:chExt cx="389613" cy="165376"/>
            </a:xfrm>
          </p:grpSpPr>
          <p:sp>
            <p:nvSpPr>
              <p:cNvPr id="388635338" name="Rectangle 210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822113208" name="Connecteur droit 211"/>
              <p:cNvCxnSpPr>
                <a:cxnSpLocks/>
                <a:stCxn id="388635338" idx="1"/>
                <a:endCxn id="388635338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7179611" name="Groupe 212"/>
            <p:cNvGrpSpPr/>
            <p:nvPr/>
          </p:nvGrpSpPr>
          <p:grpSpPr bwMode="auto">
            <a:xfrm>
              <a:off x="7333322" y="3744079"/>
              <a:ext cx="92242" cy="45718"/>
              <a:chOff x="3908531" y="6589431"/>
              <a:chExt cx="389613" cy="165376"/>
            </a:xfrm>
          </p:grpSpPr>
          <p:sp>
            <p:nvSpPr>
              <p:cNvPr id="1785566535" name="Rectangle 213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967448115" name="Connecteur droit 214"/>
              <p:cNvCxnSpPr>
                <a:cxnSpLocks/>
                <a:stCxn id="1785566535" idx="1"/>
                <a:endCxn id="1785566535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083334" name="Groupe 215"/>
            <p:cNvGrpSpPr/>
            <p:nvPr/>
          </p:nvGrpSpPr>
          <p:grpSpPr bwMode="auto">
            <a:xfrm>
              <a:off x="7491942" y="3744079"/>
              <a:ext cx="92242" cy="45718"/>
              <a:chOff x="3908531" y="6589431"/>
              <a:chExt cx="389613" cy="165376"/>
            </a:xfrm>
          </p:grpSpPr>
          <p:sp>
            <p:nvSpPr>
              <p:cNvPr id="228509793" name="Rectangle 216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43056245" name="Connecteur droit 217"/>
              <p:cNvCxnSpPr>
                <a:cxnSpLocks/>
                <a:stCxn id="228509793" idx="1"/>
                <a:endCxn id="228509793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7125807" name="Groupe 218"/>
            <p:cNvGrpSpPr/>
            <p:nvPr/>
          </p:nvGrpSpPr>
          <p:grpSpPr bwMode="auto">
            <a:xfrm>
              <a:off x="4164868" y="3633470"/>
              <a:ext cx="92242" cy="45718"/>
              <a:chOff x="3908531" y="6589431"/>
              <a:chExt cx="389613" cy="165376"/>
            </a:xfrm>
          </p:grpSpPr>
          <p:sp>
            <p:nvSpPr>
              <p:cNvPr id="1781865445" name="Rectangle 219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786896314" name="Connecteur droit 220"/>
              <p:cNvCxnSpPr>
                <a:cxnSpLocks/>
                <a:stCxn id="1781865445" idx="1"/>
                <a:endCxn id="1781865445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6400735" name="Groupe 221"/>
            <p:cNvGrpSpPr/>
            <p:nvPr/>
          </p:nvGrpSpPr>
          <p:grpSpPr bwMode="auto">
            <a:xfrm>
              <a:off x="4295146" y="3633470"/>
              <a:ext cx="92242" cy="45718"/>
              <a:chOff x="3908531" y="6589431"/>
              <a:chExt cx="389613" cy="165376"/>
            </a:xfrm>
          </p:grpSpPr>
          <p:sp>
            <p:nvSpPr>
              <p:cNvPr id="424055752" name="Rectangle 222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10376653" name="Connecteur droit 223"/>
              <p:cNvCxnSpPr>
                <a:cxnSpLocks/>
                <a:stCxn id="424055752" idx="1"/>
                <a:endCxn id="424055752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7050286" name="Groupe 224"/>
            <p:cNvGrpSpPr/>
            <p:nvPr/>
          </p:nvGrpSpPr>
          <p:grpSpPr bwMode="auto">
            <a:xfrm>
              <a:off x="4453766" y="3633470"/>
              <a:ext cx="92242" cy="45718"/>
              <a:chOff x="3908531" y="6589431"/>
              <a:chExt cx="389613" cy="165376"/>
            </a:xfrm>
          </p:grpSpPr>
          <p:sp>
            <p:nvSpPr>
              <p:cNvPr id="1095632764" name="Rectangle 225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812012787" name="Connecteur droit 226"/>
              <p:cNvCxnSpPr>
                <a:cxnSpLocks/>
                <a:stCxn id="1095632764" idx="1"/>
                <a:endCxn id="1095632764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1158199" name="Groupe 227"/>
            <p:cNvGrpSpPr>
              <a:grpSpLocks noChangeAspect="1"/>
            </p:cNvGrpSpPr>
            <p:nvPr/>
          </p:nvGrpSpPr>
          <p:grpSpPr bwMode="auto">
            <a:xfrm>
              <a:off x="6644354" y="2621215"/>
              <a:ext cx="168207" cy="57233"/>
              <a:chOff x="3908531" y="6589431"/>
              <a:chExt cx="389613" cy="165376"/>
            </a:xfrm>
          </p:grpSpPr>
          <p:sp>
            <p:nvSpPr>
              <p:cNvPr id="1425697119" name="Rectangle 228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656911385" name="Connecteur droit 229"/>
              <p:cNvCxnSpPr>
                <a:cxnSpLocks/>
                <a:stCxn id="1425697119" idx="1"/>
                <a:endCxn id="1425697119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5914289" name="Groupe 230"/>
            <p:cNvGrpSpPr>
              <a:grpSpLocks noChangeAspect="1"/>
            </p:cNvGrpSpPr>
            <p:nvPr/>
          </p:nvGrpSpPr>
          <p:grpSpPr bwMode="auto">
            <a:xfrm>
              <a:off x="6784721" y="2621215"/>
              <a:ext cx="168207" cy="57233"/>
              <a:chOff x="3908531" y="6589431"/>
              <a:chExt cx="389613" cy="165376"/>
            </a:xfrm>
          </p:grpSpPr>
          <p:sp>
            <p:nvSpPr>
              <p:cNvPr id="312034330" name="Rectangle 231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310544184" name="Connecteur droit 232"/>
              <p:cNvCxnSpPr>
                <a:cxnSpLocks/>
                <a:stCxn id="312034330" idx="1"/>
                <a:endCxn id="312034330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8766800" name="Groupe 233"/>
            <p:cNvGrpSpPr>
              <a:grpSpLocks noChangeAspect="1"/>
            </p:cNvGrpSpPr>
            <p:nvPr/>
          </p:nvGrpSpPr>
          <p:grpSpPr bwMode="auto">
            <a:xfrm>
              <a:off x="7283451" y="3385669"/>
              <a:ext cx="168207" cy="57233"/>
              <a:chOff x="3908531" y="6589431"/>
              <a:chExt cx="389613" cy="165376"/>
            </a:xfrm>
          </p:grpSpPr>
          <p:sp>
            <p:nvSpPr>
              <p:cNvPr id="81395271" name="Rectangle 234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347953566" name="Connecteur droit 235"/>
              <p:cNvCxnSpPr>
                <a:cxnSpLocks/>
                <a:stCxn id="81395271" idx="1"/>
                <a:endCxn id="81395271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8853070" name="Groupe 239"/>
            <p:cNvGrpSpPr>
              <a:grpSpLocks noChangeAspect="1"/>
            </p:cNvGrpSpPr>
            <p:nvPr/>
          </p:nvGrpSpPr>
          <p:grpSpPr bwMode="auto">
            <a:xfrm>
              <a:off x="2717018" y="3234706"/>
              <a:ext cx="152915" cy="52030"/>
              <a:chOff x="3908531" y="6589431"/>
              <a:chExt cx="389613" cy="165376"/>
            </a:xfrm>
          </p:grpSpPr>
          <p:sp>
            <p:nvSpPr>
              <p:cNvPr id="848371327" name="Rectangle 240"/>
              <p:cNvSpPr/>
              <p:nvPr/>
            </p:nvSpPr>
            <p:spPr bwMode="auto">
              <a:xfrm>
                <a:off x="3908531" y="6589431"/>
                <a:ext cx="389613" cy="1653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083291749" name="Connecteur droit 241"/>
              <p:cNvCxnSpPr>
                <a:cxnSpLocks/>
                <a:stCxn id="848371327" idx="1"/>
                <a:endCxn id="848371327" idx="3"/>
              </p:cNvCxnSpPr>
              <p:nvPr/>
            </p:nvCxnSpPr>
            <p:spPr bwMode="auto">
              <a:xfrm>
                <a:off x="3908531" y="6672119"/>
                <a:ext cx="389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0527101" name="Connecteur droit 242"/>
            <p:cNvCxnSpPr>
              <a:cxnSpLocks/>
            </p:cNvCxnSpPr>
            <p:nvPr/>
          </p:nvCxnSpPr>
          <p:spPr bwMode="auto">
            <a:xfrm flipH="1">
              <a:off x="2719448" y="2329387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2089391" name="Connecteur droit 243"/>
            <p:cNvCxnSpPr>
              <a:cxnSpLocks/>
            </p:cNvCxnSpPr>
            <p:nvPr/>
          </p:nvCxnSpPr>
          <p:spPr bwMode="auto">
            <a:xfrm flipH="1">
              <a:off x="1691321" y="2321731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30014" name="Connecteur droit 244"/>
            <p:cNvCxnSpPr>
              <a:cxnSpLocks/>
            </p:cNvCxnSpPr>
            <p:nvPr/>
          </p:nvCxnSpPr>
          <p:spPr bwMode="auto">
            <a:xfrm flipH="1">
              <a:off x="2319060" y="2321731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653800" name="Connecteur droit 245"/>
            <p:cNvCxnSpPr>
              <a:cxnSpLocks/>
            </p:cNvCxnSpPr>
            <p:nvPr/>
          </p:nvCxnSpPr>
          <p:spPr bwMode="auto">
            <a:xfrm flipH="1">
              <a:off x="2490848" y="2329387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194847" name="Connecteur droit 246"/>
            <p:cNvCxnSpPr>
              <a:cxnSpLocks/>
            </p:cNvCxnSpPr>
            <p:nvPr/>
          </p:nvCxnSpPr>
          <p:spPr bwMode="auto">
            <a:xfrm flipH="1">
              <a:off x="1897484" y="2329387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9398316" name="Connecteur droit 247"/>
            <p:cNvCxnSpPr>
              <a:cxnSpLocks/>
            </p:cNvCxnSpPr>
            <p:nvPr/>
          </p:nvCxnSpPr>
          <p:spPr bwMode="auto">
            <a:xfrm flipH="1">
              <a:off x="2097721" y="2321731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4574811" name="Connecteur droit 248"/>
            <p:cNvCxnSpPr>
              <a:cxnSpLocks/>
            </p:cNvCxnSpPr>
            <p:nvPr/>
          </p:nvCxnSpPr>
          <p:spPr bwMode="auto">
            <a:xfrm flipH="1">
              <a:off x="2898239" y="2326649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812446" name="Connecteur droit 249"/>
            <p:cNvCxnSpPr>
              <a:cxnSpLocks/>
            </p:cNvCxnSpPr>
            <p:nvPr/>
          </p:nvCxnSpPr>
          <p:spPr bwMode="auto">
            <a:xfrm flipH="1">
              <a:off x="3104401" y="2334305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531811" name="Connecteur droit 250"/>
            <p:cNvCxnSpPr>
              <a:cxnSpLocks/>
            </p:cNvCxnSpPr>
            <p:nvPr/>
          </p:nvCxnSpPr>
          <p:spPr bwMode="auto">
            <a:xfrm flipH="1">
              <a:off x="3208597" y="1994637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291659" name="Connecteur droit 251"/>
            <p:cNvCxnSpPr>
              <a:cxnSpLocks/>
            </p:cNvCxnSpPr>
            <p:nvPr/>
          </p:nvCxnSpPr>
          <p:spPr bwMode="auto">
            <a:xfrm flipH="1">
              <a:off x="3205184" y="2176993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1794742" name="Connecteur droit 252"/>
            <p:cNvCxnSpPr>
              <a:cxnSpLocks/>
            </p:cNvCxnSpPr>
            <p:nvPr/>
          </p:nvCxnSpPr>
          <p:spPr bwMode="auto">
            <a:xfrm flipH="1">
              <a:off x="3207972" y="1814105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8328154" name="ZoneTexte 44"/>
            <p:cNvSpPr txBox="1"/>
            <p:nvPr/>
          </p:nvSpPr>
          <p:spPr bwMode="auto">
            <a:xfrm>
              <a:off x="4469473" y="2868300"/>
              <a:ext cx="435957" cy="701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fr-FR" sz="4000" b="1">
                  <a:solidFill>
                    <a:srgbClr val="FF0000"/>
                  </a:solidFill>
                </a:rPr>
                <a:t>*</a:t>
              </a:r>
              <a:endParaRPr lang="fr-FR" sz="4000">
                <a:solidFill>
                  <a:srgbClr val="FF0000"/>
                </a:solidFill>
              </a:endParaRPr>
            </a:p>
          </p:txBody>
        </p:sp>
        <p:sp>
          <p:nvSpPr>
            <p:cNvPr id="217608563" name="Étoile à 5 branches 40"/>
            <p:cNvSpPr/>
            <p:nvPr/>
          </p:nvSpPr>
          <p:spPr bwMode="auto">
            <a:xfrm>
              <a:off x="5905693" y="3827605"/>
              <a:ext cx="72589" cy="59933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11206864" name="Étoile à 5 branches 40"/>
            <p:cNvSpPr/>
            <p:nvPr/>
          </p:nvSpPr>
          <p:spPr bwMode="auto">
            <a:xfrm>
              <a:off x="3235658" y="3324530"/>
              <a:ext cx="72589" cy="59933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6162899" name="Étoile à 5 branches 40"/>
            <p:cNvSpPr/>
            <p:nvPr/>
          </p:nvSpPr>
          <p:spPr bwMode="auto">
            <a:xfrm>
              <a:off x="3643872" y="3630691"/>
              <a:ext cx="72589" cy="59933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65192798" name="Nuage 265192797"/>
            <p:cNvSpPr/>
            <p:nvPr/>
          </p:nvSpPr>
          <p:spPr bwMode="auto">
            <a:xfrm>
              <a:off x="4592303" y="1420087"/>
              <a:ext cx="317676" cy="831271"/>
            </a:xfrm>
            <a:prstGeom prst="cloud">
              <a:avLst/>
            </a:prstGeom>
            <a:solidFill>
              <a:schemeClr val="bg1"/>
            </a:solidFill>
            <a:ln w="19049" cap="flat" cmpd="sng" algn="ctr">
              <a:solidFill>
                <a:srgbClr val="00B050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1362389473" name="Groupe 1362389472"/>
            <p:cNvGrpSpPr/>
            <p:nvPr/>
          </p:nvGrpSpPr>
          <p:grpSpPr bwMode="auto">
            <a:xfrm>
              <a:off x="6825689" y="5233479"/>
              <a:ext cx="1182431" cy="102823"/>
              <a:chOff x="0" y="0"/>
              <a:chExt cx="1182431" cy="102823"/>
            </a:xfrm>
          </p:grpSpPr>
          <p:cxnSp>
            <p:nvCxnSpPr>
              <p:cNvPr id="1968866002" name="Connecteur droit 79"/>
              <p:cNvCxnSpPr>
                <a:cxnSpLocks/>
              </p:cNvCxnSpPr>
              <p:nvPr/>
            </p:nvCxnSpPr>
            <p:spPr bwMode="auto">
              <a:xfrm flipH="1">
                <a:off x="1028126" y="7656"/>
                <a:ext cx="154305" cy="87510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9177432" name="Connecteur droit 80"/>
              <p:cNvCxnSpPr>
                <a:cxnSpLocks/>
              </p:cNvCxnSpPr>
              <p:nvPr/>
            </p:nvCxnSpPr>
            <p:spPr bwMode="auto">
              <a:xfrm flipH="1">
                <a:off x="0" y="0"/>
                <a:ext cx="161132" cy="102825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03014" name="Connecteur droit 81"/>
              <p:cNvCxnSpPr>
                <a:cxnSpLocks/>
              </p:cNvCxnSpPr>
              <p:nvPr/>
            </p:nvCxnSpPr>
            <p:spPr bwMode="auto">
              <a:xfrm flipH="1">
                <a:off x="627737" y="0"/>
                <a:ext cx="161132" cy="102825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6101995" name="Connecteur droit 83"/>
              <p:cNvCxnSpPr>
                <a:cxnSpLocks/>
              </p:cNvCxnSpPr>
              <p:nvPr/>
            </p:nvCxnSpPr>
            <p:spPr bwMode="auto">
              <a:xfrm flipH="1">
                <a:off x="799526" y="7656"/>
                <a:ext cx="154305" cy="87510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545280" name="Connecteur droit 84"/>
              <p:cNvCxnSpPr>
                <a:cxnSpLocks/>
              </p:cNvCxnSpPr>
              <p:nvPr/>
            </p:nvCxnSpPr>
            <p:spPr bwMode="auto">
              <a:xfrm flipH="1">
                <a:off x="206163" y="7656"/>
                <a:ext cx="154305" cy="87510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0662778" name="Connecteur droit 85"/>
              <p:cNvCxnSpPr>
                <a:cxnSpLocks/>
              </p:cNvCxnSpPr>
              <p:nvPr/>
            </p:nvCxnSpPr>
            <p:spPr bwMode="auto">
              <a:xfrm flipH="1">
                <a:off x="406399" y="0"/>
                <a:ext cx="161132" cy="102825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24717008" name="ZoneTexte 2124717007"/>
            <p:cNvSpPr txBox="1"/>
            <p:nvPr/>
          </p:nvSpPr>
          <p:spPr bwMode="auto">
            <a:xfrm>
              <a:off x="2452599" y="4227399"/>
              <a:ext cx="3377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A1</a:t>
              </a:r>
              <a:endParaRPr/>
            </a:p>
          </p:txBody>
        </p:sp>
        <p:sp>
          <p:nvSpPr>
            <p:cNvPr id="1700209226" name="ZoneTexte 1700209225"/>
            <p:cNvSpPr txBox="1"/>
            <p:nvPr/>
          </p:nvSpPr>
          <p:spPr bwMode="auto">
            <a:xfrm>
              <a:off x="3308508" y="4227399"/>
              <a:ext cx="3377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A2</a:t>
              </a:r>
            </a:p>
          </p:txBody>
        </p:sp>
        <p:sp>
          <p:nvSpPr>
            <p:cNvPr id="245773133" name="ZoneTexte 245773132"/>
            <p:cNvSpPr txBox="1"/>
            <p:nvPr/>
          </p:nvSpPr>
          <p:spPr bwMode="auto">
            <a:xfrm>
              <a:off x="2436583" y="4963421"/>
              <a:ext cx="3377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A3</a:t>
              </a:r>
              <a:endParaRPr/>
            </a:p>
          </p:txBody>
        </p:sp>
        <p:sp>
          <p:nvSpPr>
            <p:cNvPr id="710909284" name="ZoneTexte 710909283"/>
            <p:cNvSpPr txBox="1"/>
            <p:nvPr/>
          </p:nvSpPr>
          <p:spPr bwMode="auto">
            <a:xfrm>
              <a:off x="3308508" y="4963421"/>
              <a:ext cx="3377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A4</a:t>
              </a:r>
              <a:endParaRPr/>
            </a:p>
          </p:txBody>
        </p:sp>
        <p:sp>
          <p:nvSpPr>
            <p:cNvPr id="116387287" name="ZoneTexte 116387286"/>
            <p:cNvSpPr txBox="1"/>
            <p:nvPr/>
          </p:nvSpPr>
          <p:spPr bwMode="auto">
            <a:xfrm>
              <a:off x="5206779" y="4153109"/>
              <a:ext cx="261418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B</a:t>
              </a:r>
              <a:endParaRPr/>
            </a:p>
          </p:txBody>
        </p:sp>
        <p:sp>
          <p:nvSpPr>
            <p:cNvPr id="898653850" name="ZoneTexte 898653849"/>
            <p:cNvSpPr txBox="1"/>
            <p:nvPr/>
          </p:nvSpPr>
          <p:spPr bwMode="auto">
            <a:xfrm>
              <a:off x="5686583" y="4206202"/>
              <a:ext cx="259879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C</a:t>
              </a:r>
              <a:endParaRPr/>
            </a:p>
          </p:txBody>
        </p:sp>
        <p:sp>
          <p:nvSpPr>
            <p:cNvPr id="1972371418" name="ZoneTexte 1972371417"/>
            <p:cNvSpPr txBox="1"/>
            <p:nvPr/>
          </p:nvSpPr>
          <p:spPr bwMode="auto">
            <a:xfrm>
              <a:off x="6466802" y="3861048"/>
              <a:ext cx="2714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D</a:t>
              </a:r>
              <a:endParaRPr/>
            </a:p>
          </p:txBody>
        </p:sp>
        <p:sp>
          <p:nvSpPr>
            <p:cNvPr id="949760228" name="ZoneTexte 949760227"/>
            <p:cNvSpPr txBox="1"/>
            <p:nvPr/>
          </p:nvSpPr>
          <p:spPr bwMode="auto">
            <a:xfrm>
              <a:off x="7031452" y="4299041"/>
              <a:ext cx="322299" cy="264560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E1</a:t>
              </a:r>
              <a:endParaRPr/>
            </a:p>
          </p:txBody>
        </p:sp>
        <p:sp>
          <p:nvSpPr>
            <p:cNvPr id="1456933477" name="ZoneTexte 1456933476"/>
            <p:cNvSpPr txBox="1"/>
            <p:nvPr/>
          </p:nvSpPr>
          <p:spPr bwMode="auto">
            <a:xfrm>
              <a:off x="8393203" y="5610597"/>
              <a:ext cx="32502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E2</a:t>
              </a:r>
              <a:endParaRPr/>
            </a:p>
          </p:txBody>
        </p:sp>
        <p:sp>
          <p:nvSpPr>
            <p:cNvPr id="1849298487" name="ZoneTexte 1849298486"/>
            <p:cNvSpPr txBox="1"/>
            <p:nvPr/>
          </p:nvSpPr>
          <p:spPr bwMode="auto">
            <a:xfrm>
              <a:off x="10237276" y="5686878"/>
              <a:ext cx="3209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F1</a:t>
              </a:r>
              <a:endParaRPr/>
            </a:p>
          </p:txBody>
        </p:sp>
        <p:sp>
          <p:nvSpPr>
            <p:cNvPr id="103454039" name="ZoneTexte 103454038"/>
            <p:cNvSpPr txBox="1"/>
            <p:nvPr/>
          </p:nvSpPr>
          <p:spPr bwMode="auto">
            <a:xfrm>
              <a:off x="10273372" y="4321266"/>
              <a:ext cx="3209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F2</a:t>
              </a:r>
              <a:endParaRPr/>
            </a:p>
          </p:txBody>
        </p:sp>
        <p:sp>
          <p:nvSpPr>
            <p:cNvPr id="2080571867" name="ZoneTexte 2080571866"/>
            <p:cNvSpPr txBox="1"/>
            <p:nvPr/>
          </p:nvSpPr>
          <p:spPr bwMode="auto">
            <a:xfrm>
              <a:off x="9359876" y="4044501"/>
              <a:ext cx="345159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G1</a:t>
              </a:r>
              <a:endParaRPr/>
            </a:p>
          </p:txBody>
        </p:sp>
        <p:sp>
          <p:nvSpPr>
            <p:cNvPr id="1609289680" name="ZoneTexte 1609289679"/>
            <p:cNvSpPr txBox="1"/>
            <p:nvPr/>
          </p:nvSpPr>
          <p:spPr bwMode="auto">
            <a:xfrm>
              <a:off x="8554972" y="4015561"/>
              <a:ext cx="345159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G2</a:t>
              </a:r>
              <a:endParaRPr/>
            </a:p>
          </p:txBody>
        </p:sp>
        <p:sp>
          <p:nvSpPr>
            <p:cNvPr id="1960873552" name="ZoneTexte 1960873551"/>
            <p:cNvSpPr txBox="1"/>
            <p:nvPr/>
          </p:nvSpPr>
          <p:spPr bwMode="auto">
            <a:xfrm>
              <a:off x="9334748" y="3156503"/>
              <a:ext cx="344069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H</a:t>
              </a:r>
              <a:r>
                <a:rPr lang="fr-FR" sz="1100"/>
                <a:t>1</a:t>
              </a:r>
              <a:endParaRPr sz="1100"/>
            </a:p>
          </p:txBody>
        </p:sp>
        <p:sp>
          <p:nvSpPr>
            <p:cNvPr id="1842752364" name="ZoneTexte 1842752363"/>
            <p:cNvSpPr txBox="1"/>
            <p:nvPr/>
          </p:nvSpPr>
          <p:spPr bwMode="auto">
            <a:xfrm>
              <a:off x="10335605" y="2850415"/>
              <a:ext cx="291683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I</a:t>
              </a:r>
              <a:r>
                <a:rPr lang="fr-FR" sz="1100"/>
                <a:t>1</a:t>
              </a:r>
              <a:endParaRPr sz="1100"/>
            </a:p>
          </p:txBody>
        </p:sp>
        <p:sp>
          <p:nvSpPr>
            <p:cNvPr id="546971294" name="ZoneTexte 546971293"/>
            <p:cNvSpPr txBox="1"/>
            <p:nvPr/>
          </p:nvSpPr>
          <p:spPr bwMode="auto">
            <a:xfrm>
              <a:off x="9268938" y="2388356"/>
              <a:ext cx="22961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J</a:t>
              </a:r>
              <a:endParaRPr/>
            </a:p>
          </p:txBody>
        </p:sp>
        <p:sp>
          <p:nvSpPr>
            <p:cNvPr id="2092219552" name="ZoneTexte 2092219551"/>
            <p:cNvSpPr txBox="1"/>
            <p:nvPr/>
          </p:nvSpPr>
          <p:spPr bwMode="auto">
            <a:xfrm>
              <a:off x="7424779" y="2562027"/>
              <a:ext cx="257956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K</a:t>
              </a:r>
              <a:endParaRPr/>
            </a:p>
          </p:txBody>
        </p:sp>
        <p:sp>
          <p:nvSpPr>
            <p:cNvPr id="229182624" name="ZoneTexte 229182623"/>
            <p:cNvSpPr txBox="1"/>
            <p:nvPr/>
          </p:nvSpPr>
          <p:spPr bwMode="auto">
            <a:xfrm>
              <a:off x="6360692" y="2994625"/>
              <a:ext cx="243978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L</a:t>
              </a:r>
              <a:endParaRPr/>
            </a:p>
          </p:txBody>
        </p:sp>
        <p:sp>
          <p:nvSpPr>
            <p:cNvPr id="507521162" name="ZoneTexte 507521161"/>
            <p:cNvSpPr txBox="1"/>
            <p:nvPr/>
          </p:nvSpPr>
          <p:spPr bwMode="auto">
            <a:xfrm>
              <a:off x="4530604" y="1680254"/>
              <a:ext cx="305276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M</a:t>
              </a:r>
              <a:endParaRPr/>
            </a:p>
          </p:txBody>
        </p:sp>
        <p:cxnSp>
          <p:nvCxnSpPr>
            <p:cNvPr id="2" name="Connecteur droit 1"/>
            <p:cNvCxnSpPr>
              <a:cxnSpLocks/>
            </p:cNvCxnSpPr>
            <p:nvPr/>
          </p:nvCxnSpPr>
          <p:spPr bwMode="auto">
            <a:xfrm>
              <a:off x="2145772" y="3105372"/>
              <a:ext cx="737908" cy="55562"/>
            </a:xfrm>
            <a:prstGeom prst="line">
              <a:avLst/>
            </a:prstGeom>
            <a:ln w="76199" cap="flat" cmpd="sng" algn="ctr">
              <a:solidFill>
                <a:srgbClr val="43739E"/>
              </a:solidFill>
              <a:prstDash val="sysDot"/>
              <a:miter lim="800000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727729" name="Connecteur droit 1362727728"/>
            <p:cNvCxnSpPr>
              <a:cxnSpLocks/>
            </p:cNvCxnSpPr>
            <p:nvPr/>
          </p:nvCxnSpPr>
          <p:spPr bwMode="auto">
            <a:xfrm flipV="1">
              <a:off x="2344209" y="3493431"/>
              <a:ext cx="737330" cy="0"/>
            </a:xfrm>
            <a:prstGeom prst="line">
              <a:avLst/>
            </a:prstGeom>
            <a:ln w="76199" cap="flat" cmpd="sng" algn="ctr">
              <a:solidFill>
                <a:srgbClr val="43739E"/>
              </a:solidFill>
              <a:prstDash val="sysDot"/>
              <a:miter lim="800000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150850" name="Connecteur droit 326150849"/>
            <p:cNvCxnSpPr>
              <a:cxnSpLocks/>
            </p:cNvCxnSpPr>
            <p:nvPr/>
          </p:nvCxnSpPr>
          <p:spPr bwMode="auto">
            <a:xfrm flipV="1">
              <a:off x="3430051" y="3580743"/>
              <a:ext cx="737328" cy="0"/>
            </a:xfrm>
            <a:prstGeom prst="line">
              <a:avLst/>
            </a:prstGeom>
            <a:ln w="76199" cap="flat" cmpd="sng" algn="ctr">
              <a:solidFill>
                <a:srgbClr val="43739E"/>
              </a:solidFill>
              <a:prstDash val="sysDot"/>
              <a:miter lim="800000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188953" name="Connecteur droit 518188952"/>
            <p:cNvCxnSpPr>
              <a:cxnSpLocks/>
            </p:cNvCxnSpPr>
            <p:nvPr/>
          </p:nvCxnSpPr>
          <p:spPr bwMode="auto">
            <a:xfrm flipV="1">
              <a:off x="3707863" y="3421992"/>
              <a:ext cx="737328" cy="0"/>
            </a:xfrm>
            <a:prstGeom prst="line">
              <a:avLst/>
            </a:prstGeom>
            <a:ln w="76199" cap="flat" cmpd="sng" algn="ctr">
              <a:solidFill>
                <a:srgbClr val="43739E"/>
              </a:solidFill>
              <a:prstDash val="sysDot"/>
              <a:miter lim="800000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9581724" name="Connecteur droit 1849581723"/>
            <p:cNvCxnSpPr>
              <a:cxnSpLocks/>
            </p:cNvCxnSpPr>
            <p:nvPr/>
          </p:nvCxnSpPr>
          <p:spPr bwMode="auto">
            <a:xfrm flipV="1">
              <a:off x="5374738" y="3699805"/>
              <a:ext cx="737328" cy="0"/>
            </a:xfrm>
            <a:prstGeom prst="line">
              <a:avLst/>
            </a:prstGeom>
            <a:ln w="76199" cap="flat" cmpd="sng" algn="ctr">
              <a:solidFill>
                <a:srgbClr val="43739E"/>
              </a:solidFill>
              <a:prstDash val="sysDot"/>
              <a:miter lim="800000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584771" name="Connecteur droit 808584770"/>
            <p:cNvCxnSpPr>
              <a:cxnSpLocks/>
            </p:cNvCxnSpPr>
            <p:nvPr/>
          </p:nvCxnSpPr>
          <p:spPr bwMode="auto">
            <a:xfrm flipV="1">
              <a:off x="5255675" y="3501367"/>
              <a:ext cx="737328" cy="0"/>
            </a:xfrm>
            <a:prstGeom prst="line">
              <a:avLst/>
            </a:prstGeom>
            <a:ln w="76199" cap="flat" cmpd="sng" algn="ctr">
              <a:solidFill>
                <a:srgbClr val="43739E"/>
              </a:solidFill>
              <a:prstDash val="sysDot"/>
              <a:miter lim="800000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173868" name="Connecteur droit 776173867"/>
            <p:cNvCxnSpPr>
              <a:cxnSpLocks/>
            </p:cNvCxnSpPr>
            <p:nvPr/>
          </p:nvCxnSpPr>
          <p:spPr bwMode="auto">
            <a:xfrm flipV="1">
              <a:off x="6485987" y="3660117"/>
              <a:ext cx="737328" cy="0"/>
            </a:xfrm>
            <a:prstGeom prst="line">
              <a:avLst/>
            </a:prstGeom>
            <a:ln w="76199" cap="flat" cmpd="sng" algn="ctr">
              <a:solidFill>
                <a:srgbClr val="43739E"/>
              </a:solidFill>
              <a:prstDash val="sysDot"/>
              <a:miter lim="800000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1931233" name="Connecteur droit 1821931232"/>
            <p:cNvCxnSpPr>
              <a:cxnSpLocks/>
            </p:cNvCxnSpPr>
            <p:nvPr/>
          </p:nvCxnSpPr>
          <p:spPr bwMode="auto">
            <a:xfrm>
              <a:off x="7067022" y="3977616"/>
              <a:ext cx="652087" cy="302505"/>
            </a:xfrm>
            <a:prstGeom prst="line">
              <a:avLst/>
            </a:prstGeom>
            <a:ln w="76199" cap="flat" cmpd="sng" algn="ctr">
              <a:solidFill>
                <a:srgbClr val="43739E"/>
              </a:solidFill>
              <a:prstDash val="sysDot"/>
              <a:miter lim="800000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4537921" name="ZoneTexte 1174537920"/>
            <p:cNvSpPr txBox="1"/>
            <p:nvPr/>
          </p:nvSpPr>
          <p:spPr bwMode="auto">
            <a:xfrm>
              <a:off x="1323581" y="4790932"/>
              <a:ext cx="3377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A5</a:t>
              </a:r>
              <a:endParaRPr/>
            </a:p>
          </p:txBody>
        </p:sp>
        <p:sp>
          <p:nvSpPr>
            <p:cNvPr id="252" name="ZoneTexte 251"/>
            <p:cNvSpPr txBox="1"/>
            <p:nvPr/>
          </p:nvSpPr>
          <p:spPr bwMode="auto">
            <a:xfrm>
              <a:off x="8815270" y="2798153"/>
              <a:ext cx="344069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H</a:t>
              </a:r>
              <a:r>
                <a:rPr lang="fr-FR" sz="1100"/>
                <a:t>2</a:t>
              </a:r>
              <a:endParaRPr sz="1100"/>
            </a:p>
          </p:txBody>
        </p:sp>
        <p:sp>
          <p:nvSpPr>
            <p:cNvPr id="253" name="ZoneTexte 252"/>
            <p:cNvSpPr txBox="1"/>
            <p:nvPr/>
          </p:nvSpPr>
          <p:spPr bwMode="auto">
            <a:xfrm>
              <a:off x="9624329" y="2189451"/>
              <a:ext cx="291683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I</a:t>
              </a:r>
              <a:r>
                <a:rPr lang="fr-FR" sz="1100"/>
                <a:t>2</a:t>
              </a:r>
              <a:endParaRPr sz="1100"/>
            </a:p>
          </p:txBody>
        </p:sp>
        <p:sp>
          <p:nvSpPr>
            <p:cNvPr id="254" name="ZoneTexte 253"/>
            <p:cNvSpPr txBox="1"/>
            <p:nvPr/>
          </p:nvSpPr>
          <p:spPr bwMode="auto">
            <a:xfrm>
              <a:off x="3908286" y="3833002"/>
              <a:ext cx="337785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sz="1100"/>
                <a:t>A</a:t>
              </a:r>
              <a:r>
                <a:rPr lang="fr-FR" sz="1100"/>
                <a:t>6</a:t>
              </a:r>
              <a:endParaRPr sz="1100"/>
            </a:p>
          </p:txBody>
        </p:sp>
        <p:sp>
          <p:nvSpPr>
            <p:cNvPr id="255" name="ZoneTexte 254"/>
            <p:cNvSpPr txBox="1"/>
            <p:nvPr/>
          </p:nvSpPr>
          <p:spPr bwMode="auto">
            <a:xfrm>
              <a:off x="4024432" y="2473771"/>
              <a:ext cx="275717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lang="fr-FR" sz="1100"/>
                <a:t>N</a:t>
              </a:r>
              <a:endParaRPr sz="1100"/>
            </a:p>
          </p:txBody>
        </p:sp>
        <p:sp>
          <p:nvSpPr>
            <p:cNvPr id="256" name="ZoneTexte 255"/>
            <p:cNvSpPr txBox="1"/>
            <p:nvPr/>
          </p:nvSpPr>
          <p:spPr bwMode="auto">
            <a:xfrm>
              <a:off x="2228589" y="2277193"/>
              <a:ext cx="278089" cy="264560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lang="fr-FR" sz="1100"/>
                <a:t>O</a:t>
              </a:r>
              <a:endParaRPr sz="1100"/>
            </a:p>
          </p:txBody>
        </p:sp>
        <p:sp>
          <p:nvSpPr>
            <p:cNvPr id="3" name="ZoneTexte 2"/>
            <p:cNvSpPr txBox="1"/>
            <p:nvPr/>
          </p:nvSpPr>
          <p:spPr bwMode="auto">
            <a:xfrm>
              <a:off x="101730" y="50883"/>
              <a:ext cx="9940858" cy="169277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sz="2000" dirty="0"/>
                <a:t>À partir de midi</a:t>
              </a:r>
              <a:endParaRPr sz="2000" dirty="0"/>
            </a:p>
            <a:p>
              <a:pPr>
                <a:defRPr/>
              </a:pPr>
              <a:r>
                <a:rPr lang="fr-FR" sz="1200" dirty="0" smtClean="0"/>
                <a:t>- Pique Nique géant. Repas tiré de (votre) sac </a:t>
              </a:r>
              <a:r>
                <a:rPr lang="fr-FR" sz="1200" dirty="0" smtClean="0">
                  <a:sym typeface="Wingdings" panose="05000000000000000000" pitchFamily="2" charset="2"/>
                </a:rPr>
                <a:t>   Partager vos recettes !</a:t>
              </a:r>
            </a:p>
            <a:p>
              <a:pPr>
                <a:defRPr/>
              </a:pPr>
              <a:r>
                <a:rPr lang="fr-FR" sz="1200" dirty="0" smtClean="0">
                  <a:sym typeface="Wingdings" panose="05000000000000000000" pitchFamily="2" charset="2"/>
                </a:rPr>
                <a:t>N’oubliez pas votre </a:t>
              </a:r>
              <a:r>
                <a:rPr lang="fr-FR" sz="1200" b="1" dirty="0" err="1" smtClean="0">
                  <a:sym typeface="Wingdings" panose="05000000000000000000" pitchFamily="2" charset="2"/>
                </a:rPr>
                <a:t>Pass</a:t>
              </a:r>
              <a:r>
                <a:rPr lang="fr-FR" sz="1200" b="1" dirty="0" smtClean="0">
                  <a:sym typeface="Wingdings" panose="05000000000000000000" pitchFamily="2" charset="2"/>
                </a:rPr>
                <a:t> campus</a:t>
              </a:r>
              <a:r>
                <a:rPr lang="fr-FR" sz="1200" dirty="0" smtClean="0">
                  <a:sym typeface="Wingdings" panose="05000000000000000000" pitchFamily="2" charset="2"/>
                </a:rPr>
                <a:t>, indispensable pour avoir 1 boisson (Café filtre, bière, soft, verre vin…) tout au long journée jusqu'à épuisement des stocks,</a:t>
              </a:r>
            </a:p>
            <a:p>
              <a:pPr>
                <a:defRPr/>
              </a:pPr>
              <a:r>
                <a:rPr lang="fr-FR" sz="1200" dirty="0" smtClean="0">
                  <a:sym typeface="Wingdings" panose="05000000000000000000" pitchFamily="2" charset="2"/>
                </a:rPr>
                <a:t>Apportez quand même quelques euros. Seront présents un p’tit camion crêpes, un triporteur glaces et un d’expresso et autres boissons chaudes. (payant). </a:t>
              </a:r>
            </a:p>
            <a:p>
              <a:pPr>
                <a:defRPr/>
              </a:pPr>
              <a:r>
                <a:rPr lang="fr-FR" sz="1200" dirty="0" smtClean="0">
                  <a:sym typeface="Wingdings" panose="05000000000000000000" pitchFamily="2" charset="2"/>
                </a:rPr>
                <a:t>Nous avons quelques tonnelles, mais vous avez aussi votre chapeau,</a:t>
              </a:r>
            </a:p>
            <a:p>
              <a:pPr>
                <a:defRPr/>
              </a:pPr>
              <a:r>
                <a:rPr lang="fr-FR" sz="1200" dirty="0" smtClean="0">
                  <a:sym typeface="Wingdings" panose="05000000000000000000" pitchFamily="2" charset="2"/>
                </a:rPr>
                <a:t>Nous avons quelques tables, bancs, chaises, mange-debout, mais aussi des bouts de carton pour s’assoir dans l’herbe si vos habits craignent….</a:t>
              </a:r>
            </a:p>
            <a:p>
              <a:pPr>
                <a:defRPr/>
              </a:pPr>
              <a:endParaRPr lang="fr-FR" sz="800" dirty="0" smtClean="0">
                <a:sym typeface="Wingdings" panose="05000000000000000000" pitchFamily="2" charset="2"/>
              </a:endParaRPr>
            </a:p>
            <a:p>
              <a:pPr>
                <a:defRPr/>
              </a:pPr>
              <a:r>
                <a:rPr lang="fr-FR" sz="1200" dirty="0" smtClean="0">
                  <a:sym typeface="Wingdings" panose="05000000000000000000" pitchFamily="2" charset="2"/>
                </a:rPr>
                <a:t>- Et début de quelques autres activités….</a:t>
              </a:r>
              <a:endParaRPr lang="fr-FR" sz="1200" dirty="0"/>
            </a:p>
          </p:txBody>
        </p:sp>
        <p:cxnSp>
          <p:nvCxnSpPr>
            <p:cNvPr id="8" name="Connecteur droit 7"/>
            <p:cNvCxnSpPr>
              <a:cxnSpLocks/>
            </p:cNvCxnSpPr>
            <p:nvPr/>
          </p:nvCxnSpPr>
          <p:spPr bwMode="auto">
            <a:xfrm flipH="1">
              <a:off x="10055432" y="2537704"/>
              <a:ext cx="446424" cy="46864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>
              <a:cxnSpLocks/>
            </p:cNvCxnSpPr>
            <p:nvPr/>
          </p:nvCxnSpPr>
          <p:spPr bwMode="auto">
            <a:xfrm flipH="1">
              <a:off x="9116431" y="3078434"/>
              <a:ext cx="370914" cy="475055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cteur droit 263"/>
            <p:cNvCxnSpPr>
              <a:cxnSpLocks/>
            </p:cNvCxnSpPr>
            <p:nvPr/>
          </p:nvCxnSpPr>
          <p:spPr bwMode="auto">
            <a:xfrm>
              <a:off x="9080868" y="3965282"/>
              <a:ext cx="425914" cy="922915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4" name="ZoneTexte 293"/>
          <p:cNvSpPr txBox="1"/>
          <p:nvPr/>
        </p:nvSpPr>
        <p:spPr bwMode="auto">
          <a:xfrm>
            <a:off x="2297308" y="4221088"/>
            <a:ext cx="645305" cy="217560"/>
          </a:xfrm>
          <a:prstGeom prst="rect">
            <a:avLst/>
          </a:prstGeom>
          <a:solidFill>
            <a:srgbClr val="FFC000"/>
          </a:solidFill>
          <a:ln w="63500">
            <a:solidFill>
              <a:srgbClr val="FFFF00"/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  <a:endParaRPr sz="800" dirty="0"/>
          </a:p>
        </p:txBody>
      </p:sp>
      <p:sp>
        <p:nvSpPr>
          <p:cNvPr id="295" name="ZoneTexte 294"/>
          <p:cNvSpPr txBox="1"/>
          <p:nvPr/>
        </p:nvSpPr>
        <p:spPr bwMode="auto">
          <a:xfrm>
            <a:off x="3218447" y="4242243"/>
            <a:ext cx="645305" cy="217560"/>
          </a:xfrm>
          <a:prstGeom prst="rect">
            <a:avLst/>
          </a:prstGeom>
          <a:solidFill>
            <a:srgbClr val="FFC000"/>
          </a:solidFill>
          <a:ln w="63500">
            <a:solidFill>
              <a:srgbClr val="FFFF00"/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  <a:endParaRPr sz="800" dirty="0"/>
          </a:p>
        </p:txBody>
      </p:sp>
      <p:sp>
        <p:nvSpPr>
          <p:cNvPr id="296" name="ZoneTexte 295"/>
          <p:cNvSpPr txBox="1"/>
          <p:nvPr/>
        </p:nvSpPr>
        <p:spPr bwMode="auto">
          <a:xfrm>
            <a:off x="2461911" y="5199026"/>
            <a:ext cx="441531" cy="217560"/>
          </a:xfrm>
          <a:prstGeom prst="rect">
            <a:avLst/>
          </a:prstGeom>
          <a:solidFill>
            <a:srgbClr val="FFC000"/>
          </a:solidFill>
          <a:ln w="63500">
            <a:solidFill>
              <a:srgbClr val="FFFF00"/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Volley</a:t>
            </a:r>
            <a:endParaRPr sz="800" dirty="0"/>
          </a:p>
        </p:txBody>
      </p:sp>
      <p:sp>
        <p:nvSpPr>
          <p:cNvPr id="297" name="ZoneTexte 296"/>
          <p:cNvSpPr txBox="1"/>
          <p:nvPr/>
        </p:nvSpPr>
        <p:spPr bwMode="auto">
          <a:xfrm>
            <a:off x="3237969" y="5167273"/>
            <a:ext cx="441531" cy="217560"/>
          </a:xfrm>
          <a:prstGeom prst="rect">
            <a:avLst/>
          </a:prstGeom>
          <a:solidFill>
            <a:srgbClr val="FFC000"/>
          </a:solidFill>
          <a:ln w="63500">
            <a:solidFill>
              <a:srgbClr val="FFFF00"/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Volley</a:t>
            </a:r>
            <a:endParaRPr sz="800" dirty="0"/>
          </a:p>
        </p:txBody>
      </p:sp>
      <p:sp>
        <p:nvSpPr>
          <p:cNvPr id="259" name="Flèche droite 258"/>
          <p:cNvSpPr/>
          <p:nvPr/>
        </p:nvSpPr>
        <p:spPr bwMode="auto">
          <a:xfrm rot="10800000">
            <a:off x="217364" y="6391344"/>
            <a:ext cx="504056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0" name="ZoneTexte 259"/>
          <p:cNvSpPr txBox="1"/>
          <p:nvPr/>
        </p:nvSpPr>
        <p:spPr bwMode="auto">
          <a:xfrm>
            <a:off x="747929" y="6281870"/>
            <a:ext cx="1969089" cy="46801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fr-FR" sz="1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Répar</a:t>
            </a:r>
            <a:r>
              <a:rPr lang="fr-FR" sz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Vélos </a:t>
            </a:r>
            <a:r>
              <a:rPr lang="fr-FR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inscription</a:t>
            </a:r>
            <a:r>
              <a:rPr lang="fr-FR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à 16h, sous Alinéa</a:t>
            </a:r>
            <a:endParaRPr sz="1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 bwMode="auto">
          <a:xfrm>
            <a:off x="7367554" y="2771382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 dirty="0" err="1"/>
              <a:t>PiqNiq</a:t>
            </a:r>
            <a:endParaRPr lang="fr-FR" sz="800" b="1" dirty="0"/>
          </a:p>
        </p:txBody>
      </p:sp>
      <p:sp>
        <p:nvSpPr>
          <p:cNvPr id="277" name="ZoneTexte 276"/>
          <p:cNvSpPr txBox="1"/>
          <p:nvPr/>
        </p:nvSpPr>
        <p:spPr bwMode="auto">
          <a:xfrm>
            <a:off x="6424667" y="3143504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/>
              <a:t>PiqNiq</a:t>
            </a:r>
          </a:p>
        </p:txBody>
      </p:sp>
      <p:sp>
        <p:nvSpPr>
          <p:cNvPr id="278" name="ZoneTexte 277"/>
          <p:cNvSpPr txBox="1"/>
          <p:nvPr/>
        </p:nvSpPr>
        <p:spPr bwMode="auto">
          <a:xfrm>
            <a:off x="9696743" y="2738341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/>
              <a:t>PiqNiq</a:t>
            </a:r>
          </a:p>
        </p:txBody>
      </p:sp>
      <p:sp>
        <p:nvSpPr>
          <p:cNvPr id="279" name="ZoneTexte 278"/>
          <p:cNvSpPr txBox="1"/>
          <p:nvPr/>
        </p:nvSpPr>
        <p:spPr bwMode="auto">
          <a:xfrm>
            <a:off x="8533979" y="3198909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/>
              <a:t>PiqNiq</a:t>
            </a:r>
          </a:p>
        </p:txBody>
      </p:sp>
      <p:sp>
        <p:nvSpPr>
          <p:cNvPr id="280" name="ZoneTexte 279"/>
          <p:cNvSpPr txBox="1"/>
          <p:nvPr/>
        </p:nvSpPr>
        <p:spPr bwMode="auto">
          <a:xfrm>
            <a:off x="8969127" y="4437764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/>
              <a:t>PiqNiq</a:t>
            </a:r>
          </a:p>
        </p:txBody>
      </p:sp>
      <p:sp>
        <p:nvSpPr>
          <p:cNvPr id="281" name="ZoneTexte 280"/>
          <p:cNvSpPr txBox="1"/>
          <p:nvPr/>
        </p:nvSpPr>
        <p:spPr bwMode="auto">
          <a:xfrm>
            <a:off x="7270651" y="4797962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/>
              <a:t>PiqNiq</a:t>
            </a:r>
          </a:p>
        </p:txBody>
      </p:sp>
      <p:sp>
        <p:nvSpPr>
          <p:cNvPr id="282" name="ZoneTexte 281"/>
          <p:cNvSpPr txBox="1"/>
          <p:nvPr/>
        </p:nvSpPr>
        <p:spPr bwMode="auto">
          <a:xfrm>
            <a:off x="9967009" y="4961271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/>
              <a:t>PiqNiq</a:t>
            </a:r>
          </a:p>
        </p:txBody>
      </p:sp>
      <p:sp>
        <p:nvSpPr>
          <p:cNvPr id="283" name="ZoneTexte 282"/>
          <p:cNvSpPr txBox="1"/>
          <p:nvPr/>
        </p:nvSpPr>
        <p:spPr bwMode="auto">
          <a:xfrm>
            <a:off x="2395686" y="3305889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 dirty="0" err="1"/>
              <a:t>PiqNiq</a:t>
            </a:r>
            <a:endParaRPr lang="fr-FR" sz="800" b="1" dirty="0"/>
          </a:p>
        </p:txBody>
      </p:sp>
      <p:sp>
        <p:nvSpPr>
          <p:cNvPr id="299" name="ZoneTexte 298"/>
          <p:cNvSpPr txBox="1"/>
          <p:nvPr/>
        </p:nvSpPr>
        <p:spPr bwMode="auto">
          <a:xfrm>
            <a:off x="5351742" y="3194970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/>
              <a:t>PiqNiq</a:t>
            </a:r>
          </a:p>
        </p:txBody>
      </p:sp>
      <p:grpSp>
        <p:nvGrpSpPr>
          <p:cNvPr id="284" name="Groupe 283"/>
          <p:cNvGrpSpPr/>
          <p:nvPr/>
        </p:nvGrpSpPr>
        <p:grpSpPr>
          <a:xfrm>
            <a:off x="8218026" y="192505"/>
            <a:ext cx="3718848" cy="6624984"/>
            <a:chOff x="8218026" y="192505"/>
            <a:chExt cx="3718848" cy="6624984"/>
          </a:xfrm>
        </p:grpSpPr>
        <p:grpSp>
          <p:nvGrpSpPr>
            <p:cNvPr id="285" name="Groupe 284"/>
            <p:cNvGrpSpPr/>
            <p:nvPr/>
          </p:nvGrpSpPr>
          <p:grpSpPr>
            <a:xfrm>
              <a:off x="8218026" y="192505"/>
              <a:ext cx="3718848" cy="6624984"/>
              <a:chOff x="8218026" y="192505"/>
              <a:chExt cx="3718848" cy="6624984"/>
            </a:xfrm>
          </p:grpSpPr>
          <p:sp>
            <p:nvSpPr>
              <p:cNvPr id="288" name="Forme libre 287"/>
              <p:cNvSpPr/>
              <p:nvPr/>
            </p:nvSpPr>
            <p:spPr>
              <a:xfrm>
                <a:off x="8218026" y="3692324"/>
                <a:ext cx="2344518" cy="3125165"/>
              </a:xfrm>
              <a:custGeom>
                <a:avLst/>
                <a:gdLst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300942 w 2344518"/>
                  <a:gd name="connsiteY41" fmla="*/ 78707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85195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85195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27322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185195 w 2344518"/>
                  <a:gd name="connsiteY43" fmla="*/ 729205 h 3125165"/>
                  <a:gd name="connsiteX44" fmla="*/ 208344 w 2344518"/>
                  <a:gd name="connsiteY44" fmla="*/ 659757 h 3125165"/>
                  <a:gd name="connsiteX45" fmla="*/ 127322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185195 w 2344518"/>
                  <a:gd name="connsiteY43" fmla="*/ 729205 h 3125165"/>
                  <a:gd name="connsiteX44" fmla="*/ 127322 w 2344518"/>
                  <a:gd name="connsiteY44" fmla="*/ 625033 h 3125165"/>
                  <a:gd name="connsiteX45" fmla="*/ 173620 w 2344518"/>
                  <a:gd name="connsiteY45" fmla="*/ 590309 h 3125165"/>
                  <a:gd name="connsiteX46" fmla="*/ 138896 w 2344518"/>
                  <a:gd name="connsiteY46" fmla="*/ 567160 h 3125165"/>
                  <a:gd name="connsiteX47" fmla="*/ 104172 w 2344518"/>
                  <a:gd name="connsiteY47" fmla="*/ 428263 h 3125165"/>
                  <a:gd name="connsiteX48" fmla="*/ 92597 w 2344518"/>
                  <a:gd name="connsiteY48" fmla="*/ 393539 h 3125165"/>
                  <a:gd name="connsiteX49" fmla="*/ 81023 w 2344518"/>
                  <a:gd name="connsiteY49" fmla="*/ 347241 h 3125165"/>
                  <a:gd name="connsiteX50" fmla="*/ 69448 w 2344518"/>
                  <a:gd name="connsiteY50" fmla="*/ 289367 h 3125165"/>
                  <a:gd name="connsiteX51" fmla="*/ 46299 w 2344518"/>
                  <a:gd name="connsiteY51" fmla="*/ 219919 h 3125165"/>
                  <a:gd name="connsiteX52" fmla="*/ 23149 w 2344518"/>
                  <a:gd name="connsiteY52" fmla="*/ 127322 h 3125165"/>
                  <a:gd name="connsiteX53" fmla="*/ 0 w 2344518"/>
                  <a:gd name="connsiteY53" fmla="*/ 57873 h 3125165"/>
                  <a:gd name="connsiteX54" fmla="*/ 23149 w 2344518"/>
                  <a:gd name="connsiteY54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38896 w 2344518"/>
                  <a:gd name="connsiteY45" fmla="*/ 567160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12516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12516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344518" h="3125165">
                    <a:moveTo>
                      <a:pt x="2280213" y="3125165"/>
                    </a:moveTo>
                    <a:cubicBezTo>
                      <a:pt x="2276355" y="3105874"/>
                      <a:pt x="2273410" y="3086377"/>
                      <a:pt x="2268638" y="3067291"/>
                    </a:cubicBezTo>
                    <a:cubicBezTo>
                      <a:pt x="2265679" y="3055454"/>
                      <a:pt x="2257407" y="3044763"/>
                      <a:pt x="2257063" y="3032567"/>
                    </a:cubicBezTo>
                    <a:cubicBezTo>
                      <a:pt x="2234446" y="2229668"/>
                      <a:pt x="2494916" y="2328634"/>
                      <a:pt x="2210765" y="2233914"/>
                    </a:cubicBezTo>
                    <a:cubicBezTo>
                      <a:pt x="2078436" y="2248617"/>
                      <a:pt x="2101660" y="2252398"/>
                      <a:pt x="1944547" y="2233914"/>
                    </a:cubicBezTo>
                    <a:cubicBezTo>
                      <a:pt x="1932430" y="2232488"/>
                      <a:pt x="1921787" y="2224732"/>
                      <a:pt x="1909823" y="2222339"/>
                    </a:cubicBezTo>
                    <a:cubicBezTo>
                      <a:pt x="1863797" y="2213134"/>
                      <a:pt x="1817502" y="2205012"/>
                      <a:pt x="1770927" y="2199190"/>
                    </a:cubicBezTo>
                    <a:cubicBezTo>
                      <a:pt x="1714043" y="2192079"/>
                      <a:pt x="1664497" y="2187164"/>
                      <a:pt x="1608881" y="2176041"/>
                    </a:cubicBezTo>
                    <a:cubicBezTo>
                      <a:pt x="1593282" y="2172921"/>
                      <a:pt x="1578111" y="2167917"/>
                      <a:pt x="1562582" y="2164466"/>
                    </a:cubicBezTo>
                    <a:cubicBezTo>
                      <a:pt x="1543377" y="2160198"/>
                      <a:pt x="1523689" y="2158067"/>
                      <a:pt x="1504709" y="2152891"/>
                    </a:cubicBezTo>
                    <a:cubicBezTo>
                      <a:pt x="1481167" y="2146471"/>
                      <a:pt x="1458410" y="2137458"/>
                      <a:pt x="1435261" y="2129742"/>
                    </a:cubicBezTo>
                    <a:lnTo>
                      <a:pt x="1400537" y="2118167"/>
                    </a:lnTo>
                    <a:lnTo>
                      <a:pt x="1365813" y="2106592"/>
                    </a:lnTo>
                    <a:cubicBezTo>
                      <a:pt x="1358096" y="2098876"/>
                      <a:pt x="1352424" y="2088323"/>
                      <a:pt x="1342663" y="2083443"/>
                    </a:cubicBezTo>
                    <a:cubicBezTo>
                      <a:pt x="1320838" y="2072531"/>
                      <a:pt x="1273215" y="2060294"/>
                      <a:pt x="1273215" y="2060294"/>
                    </a:cubicBezTo>
                    <a:cubicBezTo>
                      <a:pt x="1261640" y="2052577"/>
                      <a:pt x="1250934" y="2043365"/>
                      <a:pt x="1238491" y="2037144"/>
                    </a:cubicBezTo>
                    <a:cubicBezTo>
                      <a:pt x="1227578" y="2031688"/>
                      <a:pt x="1214229" y="2031847"/>
                      <a:pt x="1203767" y="2025570"/>
                    </a:cubicBezTo>
                    <a:cubicBezTo>
                      <a:pt x="1124326" y="1977905"/>
                      <a:pt x="1244261" y="2023633"/>
                      <a:pt x="1145894" y="1990846"/>
                    </a:cubicBezTo>
                    <a:cubicBezTo>
                      <a:pt x="1138177" y="1983129"/>
                      <a:pt x="1129561" y="1976218"/>
                      <a:pt x="1122744" y="1967696"/>
                    </a:cubicBezTo>
                    <a:cubicBezTo>
                      <a:pt x="1098341" y="1937192"/>
                      <a:pt x="1100223" y="1921816"/>
                      <a:pt x="1064871" y="1898248"/>
                    </a:cubicBezTo>
                    <a:cubicBezTo>
                      <a:pt x="1054719" y="1891480"/>
                      <a:pt x="1041722" y="1890531"/>
                      <a:pt x="1030147" y="1886673"/>
                    </a:cubicBezTo>
                    <a:cubicBezTo>
                      <a:pt x="1022430" y="1878957"/>
                      <a:pt x="1013814" y="1872045"/>
                      <a:pt x="1006997" y="1863524"/>
                    </a:cubicBezTo>
                    <a:cubicBezTo>
                      <a:pt x="998307" y="1852661"/>
                      <a:pt x="993685" y="1838637"/>
                      <a:pt x="983848" y="1828800"/>
                    </a:cubicBezTo>
                    <a:cubicBezTo>
                      <a:pt x="974011" y="1818963"/>
                      <a:pt x="959686" y="1814704"/>
                      <a:pt x="949124" y="1805651"/>
                    </a:cubicBezTo>
                    <a:cubicBezTo>
                      <a:pt x="879217" y="1745731"/>
                      <a:pt x="931905" y="1769046"/>
                      <a:pt x="868101" y="1747777"/>
                    </a:cubicBezTo>
                    <a:cubicBezTo>
                      <a:pt x="844095" y="1675756"/>
                      <a:pt x="876676" y="1742634"/>
                      <a:pt x="821802" y="1701479"/>
                    </a:cubicBezTo>
                    <a:cubicBezTo>
                      <a:pt x="799976" y="1685110"/>
                      <a:pt x="783220" y="1662896"/>
                      <a:pt x="763929" y="1643605"/>
                    </a:cubicBezTo>
                    <a:cubicBezTo>
                      <a:pt x="752354" y="1632030"/>
                      <a:pt x="742825" y="1617961"/>
                      <a:pt x="729205" y="1608881"/>
                    </a:cubicBezTo>
                    <a:cubicBezTo>
                      <a:pt x="717630" y="1601165"/>
                      <a:pt x="705043" y="1594785"/>
                      <a:pt x="694481" y="1585732"/>
                    </a:cubicBezTo>
                    <a:cubicBezTo>
                      <a:pt x="604684" y="1508763"/>
                      <a:pt x="681743" y="1570872"/>
                      <a:pt x="625033" y="1504709"/>
                    </a:cubicBezTo>
                    <a:cubicBezTo>
                      <a:pt x="610829" y="1488138"/>
                      <a:pt x="590841" y="1476570"/>
                      <a:pt x="578734" y="1458410"/>
                    </a:cubicBezTo>
                    <a:cubicBezTo>
                      <a:pt x="571018" y="1446835"/>
                      <a:pt x="564638" y="1434248"/>
                      <a:pt x="555585" y="1423686"/>
                    </a:cubicBezTo>
                    <a:cubicBezTo>
                      <a:pt x="541381" y="1407115"/>
                      <a:pt x="521393" y="1395547"/>
                      <a:pt x="509286" y="1377387"/>
                    </a:cubicBezTo>
                    <a:cubicBezTo>
                      <a:pt x="480084" y="1333583"/>
                      <a:pt x="495974" y="1352499"/>
                      <a:pt x="462987" y="1319514"/>
                    </a:cubicBezTo>
                    <a:cubicBezTo>
                      <a:pt x="459129" y="1307939"/>
                      <a:pt x="457690" y="1295252"/>
                      <a:pt x="451413" y="1284790"/>
                    </a:cubicBezTo>
                    <a:cubicBezTo>
                      <a:pt x="445798" y="1275432"/>
                      <a:pt x="433143" y="1271402"/>
                      <a:pt x="428263" y="1261641"/>
                    </a:cubicBezTo>
                    <a:cubicBezTo>
                      <a:pt x="417350" y="1239815"/>
                      <a:pt x="412830" y="1215342"/>
                      <a:pt x="405114" y="1192192"/>
                    </a:cubicBezTo>
                    <a:lnTo>
                      <a:pt x="381965" y="1122744"/>
                    </a:lnTo>
                    <a:cubicBezTo>
                      <a:pt x="378107" y="1111169"/>
                      <a:pt x="381965" y="1105382"/>
                      <a:pt x="370390" y="1088020"/>
                    </a:cubicBezTo>
                    <a:cubicBezTo>
                      <a:pt x="358815" y="1070658"/>
                      <a:pt x="326020" y="1043650"/>
                      <a:pt x="312516" y="1018572"/>
                    </a:cubicBezTo>
                    <a:cubicBezTo>
                      <a:pt x="299012" y="993494"/>
                      <a:pt x="300398" y="970641"/>
                      <a:pt x="289368" y="937549"/>
                    </a:cubicBezTo>
                    <a:cubicBezTo>
                      <a:pt x="284032" y="900196"/>
                      <a:pt x="225707" y="844953"/>
                      <a:pt x="208345" y="810229"/>
                    </a:cubicBezTo>
                    <a:cubicBezTo>
                      <a:pt x="190983" y="775505"/>
                      <a:pt x="198699" y="760071"/>
                      <a:pt x="185195" y="729205"/>
                    </a:cubicBezTo>
                    <a:cubicBezTo>
                      <a:pt x="171691" y="698339"/>
                      <a:pt x="129251" y="648182"/>
                      <a:pt x="127322" y="625033"/>
                    </a:cubicBezTo>
                    <a:cubicBezTo>
                      <a:pt x="125393" y="601884"/>
                      <a:pt x="173620" y="603813"/>
                      <a:pt x="173620" y="590309"/>
                    </a:cubicBezTo>
                    <a:cubicBezTo>
                      <a:pt x="173620" y="576805"/>
                      <a:pt x="138896" y="551727"/>
                      <a:pt x="127321" y="544011"/>
                    </a:cubicBezTo>
                    <a:cubicBezTo>
                      <a:pt x="80542" y="403671"/>
                      <a:pt x="109959" y="453342"/>
                      <a:pt x="104172" y="428263"/>
                    </a:cubicBezTo>
                    <a:cubicBezTo>
                      <a:pt x="98385" y="403184"/>
                      <a:pt x="95949" y="405270"/>
                      <a:pt x="92597" y="393539"/>
                    </a:cubicBezTo>
                    <a:cubicBezTo>
                      <a:pt x="88227" y="378243"/>
                      <a:pt x="84474" y="362770"/>
                      <a:pt x="81023" y="347241"/>
                    </a:cubicBezTo>
                    <a:cubicBezTo>
                      <a:pt x="76755" y="328036"/>
                      <a:pt x="74624" y="308347"/>
                      <a:pt x="69448" y="289367"/>
                    </a:cubicBezTo>
                    <a:cubicBezTo>
                      <a:pt x="63028" y="265825"/>
                      <a:pt x="54015" y="243068"/>
                      <a:pt x="46299" y="219919"/>
                    </a:cubicBezTo>
                    <a:cubicBezTo>
                      <a:pt x="11178" y="114557"/>
                      <a:pt x="65051" y="280965"/>
                      <a:pt x="23149" y="127322"/>
                    </a:cubicBezTo>
                    <a:cubicBezTo>
                      <a:pt x="16728" y="103780"/>
                      <a:pt x="0" y="57873"/>
                      <a:pt x="0" y="57873"/>
                    </a:cubicBezTo>
                    <a:cubicBezTo>
                      <a:pt x="14303" y="14965"/>
                      <a:pt x="6119" y="34062"/>
                      <a:pt x="23149" y="0"/>
                    </a:cubicBezTo>
                  </a:path>
                </a:pathLst>
              </a:cu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90" name="Connecteur droit 289"/>
              <p:cNvCxnSpPr/>
              <p:nvPr/>
            </p:nvCxnSpPr>
            <p:spPr bwMode="auto">
              <a:xfrm flipV="1">
                <a:off x="8238779" y="3599722"/>
                <a:ext cx="1963" cy="235646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cteur droit 292"/>
              <p:cNvCxnSpPr/>
              <p:nvPr/>
            </p:nvCxnSpPr>
            <p:spPr bwMode="auto">
              <a:xfrm flipH="1" flipV="1">
                <a:off x="9574665" y="5894608"/>
                <a:ext cx="231022" cy="79858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8" name="Forme libre 297"/>
              <p:cNvSpPr/>
              <p:nvPr/>
            </p:nvSpPr>
            <p:spPr>
              <a:xfrm>
                <a:off x="10515600" y="192505"/>
                <a:ext cx="697832" cy="1540042"/>
              </a:xfrm>
              <a:custGeom>
                <a:avLst/>
                <a:gdLst>
                  <a:gd name="connsiteX0" fmla="*/ 697832 w 697832"/>
                  <a:gd name="connsiteY0" fmla="*/ 0 h 1540042"/>
                  <a:gd name="connsiteX1" fmla="*/ 673768 w 697832"/>
                  <a:gd name="connsiteY1" fmla="*/ 950495 h 1540042"/>
                  <a:gd name="connsiteX2" fmla="*/ 649705 w 697832"/>
                  <a:gd name="connsiteY2" fmla="*/ 1443790 h 1540042"/>
                  <a:gd name="connsiteX3" fmla="*/ 637674 w 697832"/>
                  <a:gd name="connsiteY3" fmla="*/ 1503948 h 1540042"/>
                  <a:gd name="connsiteX4" fmla="*/ 625642 w 697832"/>
                  <a:gd name="connsiteY4" fmla="*/ 1540042 h 1540042"/>
                  <a:gd name="connsiteX5" fmla="*/ 553453 w 697832"/>
                  <a:gd name="connsiteY5" fmla="*/ 1528011 h 1540042"/>
                  <a:gd name="connsiteX6" fmla="*/ 505326 w 697832"/>
                  <a:gd name="connsiteY6" fmla="*/ 1515979 h 1540042"/>
                  <a:gd name="connsiteX7" fmla="*/ 72189 w 697832"/>
                  <a:gd name="connsiteY7" fmla="*/ 1503948 h 1540042"/>
                  <a:gd name="connsiteX8" fmla="*/ 0 w 697832"/>
                  <a:gd name="connsiteY8" fmla="*/ 1491916 h 154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7832" h="1540042">
                    <a:moveTo>
                      <a:pt x="697832" y="0"/>
                    </a:moveTo>
                    <a:cubicBezTo>
                      <a:pt x="669651" y="479065"/>
                      <a:pt x="692529" y="40586"/>
                      <a:pt x="673768" y="950495"/>
                    </a:cubicBezTo>
                    <a:cubicBezTo>
                      <a:pt x="667385" y="1260058"/>
                      <a:pt x="683721" y="1256699"/>
                      <a:pt x="649705" y="1443790"/>
                    </a:cubicBezTo>
                    <a:cubicBezTo>
                      <a:pt x="646047" y="1463910"/>
                      <a:pt x="642634" y="1484109"/>
                      <a:pt x="637674" y="1503948"/>
                    </a:cubicBezTo>
                    <a:cubicBezTo>
                      <a:pt x="634598" y="1516252"/>
                      <a:pt x="629653" y="1528011"/>
                      <a:pt x="625642" y="1540042"/>
                    </a:cubicBezTo>
                    <a:cubicBezTo>
                      <a:pt x="601579" y="1536032"/>
                      <a:pt x="577374" y="1532795"/>
                      <a:pt x="553453" y="1528011"/>
                    </a:cubicBezTo>
                    <a:cubicBezTo>
                      <a:pt x="537238" y="1524768"/>
                      <a:pt x="521841" y="1516805"/>
                      <a:pt x="505326" y="1515979"/>
                    </a:cubicBezTo>
                    <a:cubicBezTo>
                      <a:pt x="361072" y="1508766"/>
                      <a:pt x="216568" y="1507958"/>
                      <a:pt x="72189" y="1503948"/>
                    </a:cubicBezTo>
                    <a:cubicBezTo>
                      <a:pt x="16282" y="1489971"/>
                      <a:pt x="40599" y="1491916"/>
                      <a:pt x="0" y="1491916"/>
                    </a:cubicBezTo>
                  </a:path>
                </a:pathLst>
              </a:cu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01" name="Connecteur droit 300"/>
              <p:cNvCxnSpPr/>
              <p:nvPr/>
            </p:nvCxnSpPr>
            <p:spPr bwMode="auto">
              <a:xfrm>
                <a:off x="11271636" y="192505"/>
                <a:ext cx="0" cy="462034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2" name="ZoneTexte 301"/>
              <p:cNvSpPr txBox="1"/>
              <p:nvPr/>
            </p:nvSpPr>
            <p:spPr>
              <a:xfrm>
                <a:off x="11319012" y="224190"/>
                <a:ext cx="6178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Vers chimie</a:t>
                </a:r>
                <a:endParaRPr lang="fr-FR" sz="1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89" name="Connecteur droit 288"/>
              <p:cNvCxnSpPr/>
              <p:nvPr/>
            </p:nvCxnSpPr>
            <p:spPr>
              <a:xfrm>
                <a:off x="10488488" y="6192100"/>
                <a:ext cx="0" cy="462034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6" name="Connecteur droit 285"/>
            <p:cNvCxnSpPr>
              <a:stCxn id="298" idx="6"/>
            </p:cNvCxnSpPr>
            <p:nvPr/>
          </p:nvCxnSpPr>
          <p:spPr bwMode="auto">
            <a:xfrm flipH="1" flipV="1">
              <a:off x="10702333" y="1695774"/>
              <a:ext cx="318593" cy="12710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5" name="Groupe 304"/>
          <p:cNvGrpSpPr/>
          <p:nvPr/>
        </p:nvGrpSpPr>
        <p:grpSpPr>
          <a:xfrm>
            <a:off x="10595341" y="223808"/>
            <a:ext cx="581924" cy="79400"/>
            <a:chOff x="10595341" y="223808"/>
            <a:chExt cx="581924" cy="79400"/>
          </a:xfrm>
        </p:grpSpPr>
        <p:sp>
          <p:nvSpPr>
            <p:cNvPr id="306" name="Forme libre 305"/>
            <p:cNvSpPr/>
            <p:nvPr/>
          </p:nvSpPr>
          <p:spPr bwMode="auto">
            <a:xfrm rot="5400000" flipH="1">
              <a:off x="10848592" y="-25465"/>
              <a:ext cx="75422" cy="581924"/>
            </a:xfrm>
            <a:custGeom>
              <a:avLst/>
              <a:gdLst>
                <a:gd name="connsiteX0" fmla="*/ 697832 w 697832"/>
                <a:gd name="connsiteY0" fmla="*/ 0 h 1540042"/>
                <a:gd name="connsiteX1" fmla="*/ 673768 w 697832"/>
                <a:gd name="connsiteY1" fmla="*/ 950495 h 1540042"/>
                <a:gd name="connsiteX2" fmla="*/ 649705 w 697832"/>
                <a:gd name="connsiteY2" fmla="*/ 1443790 h 1540042"/>
                <a:gd name="connsiteX3" fmla="*/ 637674 w 697832"/>
                <a:gd name="connsiteY3" fmla="*/ 1503948 h 1540042"/>
                <a:gd name="connsiteX4" fmla="*/ 625642 w 697832"/>
                <a:gd name="connsiteY4" fmla="*/ 1540042 h 1540042"/>
                <a:gd name="connsiteX5" fmla="*/ 553453 w 697832"/>
                <a:gd name="connsiteY5" fmla="*/ 1528011 h 1540042"/>
                <a:gd name="connsiteX6" fmla="*/ 505326 w 697832"/>
                <a:gd name="connsiteY6" fmla="*/ 1515979 h 1540042"/>
                <a:gd name="connsiteX7" fmla="*/ 72189 w 697832"/>
                <a:gd name="connsiteY7" fmla="*/ 1503948 h 1540042"/>
                <a:gd name="connsiteX8" fmla="*/ 0 w 697832"/>
                <a:gd name="connsiteY8" fmla="*/ 1491916 h 15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832" h="1540042">
                  <a:moveTo>
                    <a:pt x="697832" y="0"/>
                  </a:moveTo>
                  <a:cubicBezTo>
                    <a:pt x="669651" y="479065"/>
                    <a:pt x="692529" y="40586"/>
                    <a:pt x="673768" y="950495"/>
                  </a:cubicBezTo>
                  <a:cubicBezTo>
                    <a:pt x="667385" y="1260058"/>
                    <a:pt x="683721" y="1256699"/>
                    <a:pt x="649705" y="1443790"/>
                  </a:cubicBezTo>
                  <a:cubicBezTo>
                    <a:pt x="646047" y="1463910"/>
                    <a:pt x="642634" y="1484109"/>
                    <a:pt x="637674" y="1503948"/>
                  </a:cubicBezTo>
                  <a:cubicBezTo>
                    <a:pt x="634598" y="1516252"/>
                    <a:pt x="629653" y="1528011"/>
                    <a:pt x="625642" y="1540042"/>
                  </a:cubicBezTo>
                  <a:cubicBezTo>
                    <a:pt x="601579" y="1536032"/>
                    <a:pt x="577374" y="1532795"/>
                    <a:pt x="553453" y="1528011"/>
                  </a:cubicBezTo>
                  <a:cubicBezTo>
                    <a:pt x="537238" y="1524768"/>
                    <a:pt x="521841" y="1516805"/>
                    <a:pt x="505326" y="1515979"/>
                  </a:cubicBezTo>
                  <a:cubicBezTo>
                    <a:pt x="361072" y="1508766"/>
                    <a:pt x="216568" y="1507958"/>
                    <a:pt x="72189" y="1503948"/>
                  </a:cubicBezTo>
                  <a:cubicBezTo>
                    <a:pt x="16282" y="1489971"/>
                    <a:pt x="40599" y="1491916"/>
                    <a:pt x="0" y="1491916"/>
                  </a:cubicBezTo>
                </a:path>
              </a:pathLst>
            </a:cu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7" name="Connecteur droit 306"/>
            <p:cNvCxnSpPr/>
            <p:nvPr/>
          </p:nvCxnSpPr>
          <p:spPr bwMode="auto">
            <a:xfrm flipH="1" flipV="1">
              <a:off x="10704512" y="223808"/>
              <a:ext cx="318593" cy="12710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1" name="ZoneTexte 290"/>
          <p:cNvSpPr txBox="1"/>
          <p:nvPr/>
        </p:nvSpPr>
        <p:spPr bwMode="auto">
          <a:xfrm>
            <a:off x="8544623" y="6344157"/>
            <a:ext cx="3647377" cy="468077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200" dirty="0" smtClean="0"/>
              <a:t>Activités (</a:t>
            </a:r>
            <a:r>
              <a:rPr lang="fr-FR" sz="1200" dirty="0"/>
              <a:t>nombre personnes maxi </a:t>
            </a:r>
            <a:r>
              <a:rPr lang="fr-FR" sz="1200" dirty="0" smtClean="0"/>
              <a:t>instant T et éventuellement fois x groupes successifs) </a:t>
            </a:r>
            <a:endParaRPr sz="1200" dirty="0"/>
          </a:p>
        </p:txBody>
      </p:sp>
      <p:sp>
        <p:nvSpPr>
          <p:cNvPr id="287" name="ZoneTexte 286"/>
          <p:cNvSpPr txBox="1"/>
          <p:nvPr/>
        </p:nvSpPr>
        <p:spPr bwMode="auto">
          <a:xfrm rot="5400000">
            <a:off x="3788317" y="5068879"/>
            <a:ext cx="645305" cy="217560"/>
          </a:xfrm>
          <a:prstGeom prst="rect">
            <a:avLst/>
          </a:prstGeom>
          <a:solidFill>
            <a:srgbClr val="FFC000"/>
          </a:solidFill>
          <a:ln w="63500">
            <a:solidFill>
              <a:srgbClr val="FFFF00"/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  <a:endParaRPr sz="800" dirty="0"/>
          </a:p>
        </p:txBody>
      </p:sp>
      <p:sp>
        <p:nvSpPr>
          <p:cNvPr id="300" name="Forme libre 299"/>
          <p:cNvSpPr/>
          <p:nvPr/>
        </p:nvSpPr>
        <p:spPr bwMode="auto">
          <a:xfrm>
            <a:off x="10483535" y="4067598"/>
            <a:ext cx="127860" cy="2028879"/>
          </a:xfrm>
          <a:custGeom>
            <a:avLst/>
            <a:gdLst>
              <a:gd name="connsiteX0" fmla="*/ 697832 w 697832"/>
              <a:gd name="connsiteY0" fmla="*/ 0 h 1540042"/>
              <a:gd name="connsiteX1" fmla="*/ 673768 w 697832"/>
              <a:gd name="connsiteY1" fmla="*/ 950495 h 1540042"/>
              <a:gd name="connsiteX2" fmla="*/ 649705 w 697832"/>
              <a:gd name="connsiteY2" fmla="*/ 1443790 h 1540042"/>
              <a:gd name="connsiteX3" fmla="*/ 637674 w 697832"/>
              <a:gd name="connsiteY3" fmla="*/ 1503948 h 1540042"/>
              <a:gd name="connsiteX4" fmla="*/ 625642 w 697832"/>
              <a:gd name="connsiteY4" fmla="*/ 1540042 h 1540042"/>
              <a:gd name="connsiteX5" fmla="*/ 553453 w 697832"/>
              <a:gd name="connsiteY5" fmla="*/ 1528011 h 1540042"/>
              <a:gd name="connsiteX6" fmla="*/ 505326 w 697832"/>
              <a:gd name="connsiteY6" fmla="*/ 1515979 h 1540042"/>
              <a:gd name="connsiteX7" fmla="*/ 72189 w 697832"/>
              <a:gd name="connsiteY7" fmla="*/ 1503948 h 1540042"/>
              <a:gd name="connsiteX8" fmla="*/ 0 w 697832"/>
              <a:gd name="connsiteY8" fmla="*/ 1491916 h 15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832" h="1540042">
                <a:moveTo>
                  <a:pt x="697832" y="0"/>
                </a:moveTo>
                <a:cubicBezTo>
                  <a:pt x="669651" y="479065"/>
                  <a:pt x="692529" y="40586"/>
                  <a:pt x="673768" y="950495"/>
                </a:cubicBezTo>
                <a:cubicBezTo>
                  <a:pt x="667385" y="1260058"/>
                  <a:pt x="683721" y="1256699"/>
                  <a:pt x="649705" y="1443790"/>
                </a:cubicBezTo>
                <a:cubicBezTo>
                  <a:pt x="646047" y="1463910"/>
                  <a:pt x="642634" y="1484109"/>
                  <a:pt x="637674" y="1503948"/>
                </a:cubicBezTo>
                <a:cubicBezTo>
                  <a:pt x="634598" y="1516252"/>
                  <a:pt x="629653" y="1528011"/>
                  <a:pt x="625642" y="1540042"/>
                </a:cubicBezTo>
                <a:cubicBezTo>
                  <a:pt x="601579" y="1536032"/>
                  <a:pt x="577374" y="1532795"/>
                  <a:pt x="553453" y="1528011"/>
                </a:cubicBezTo>
                <a:cubicBezTo>
                  <a:pt x="537238" y="1524768"/>
                  <a:pt x="521841" y="1516805"/>
                  <a:pt x="505326" y="1515979"/>
                </a:cubicBezTo>
                <a:cubicBezTo>
                  <a:pt x="361072" y="1508766"/>
                  <a:pt x="216568" y="1507958"/>
                  <a:pt x="72189" y="1503948"/>
                </a:cubicBezTo>
                <a:cubicBezTo>
                  <a:pt x="16282" y="1489971"/>
                  <a:pt x="40599" y="1491916"/>
                  <a:pt x="0" y="1491916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304" name="ZoneTexte 303"/>
          <p:cNvSpPr txBox="1"/>
          <p:nvPr/>
        </p:nvSpPr>
        <p:spPr bwMode="auto">
          <a:xfrm rot="5400000">
            <a:off x="10175994" y="3783548"/>
            <a:ext cx="629727" cy="342786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Camion </a:t>
            </a:r>
            <a:r>
              <a:rPr sz="800" b="1" dirty="0" err="1" smtClean="0"/>
              <a:t>Sc</a:t>
            </a:r>
            <a:r>
              <a:rPr lang="fr-FR" sz="800" b="1" dirty="0" err="1" smtClean="0"/>
              <a:t>ène</a:t>
            </a:r>
            <a:endParaRPr sz="800" b="1" dirty="0"/>
          </a:p>
        </p:txBody>
      </p:sp>
      <p:cxnSp>
        <p:nvCxnSpPr>
          <p:cNvPr id="303" name="Connecteur droit 302"/>
          <p:cNvCxnSpPr/>
          <p:nvPr/>
        </p:nvCxnSpPr>
        <p:spPr bwMode="auto">
          <a:xfrm>
            <a:off x="10629752" y="4024238"/>
            <a:ext cx="8527" cy="255883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ZoneTexte 318"/>
          <p:cNvSpPr txBox="1"/>
          <p:nvPr/>
        </p:nvSpPr>
        <p:spPr bwMode="auto">
          <a:xfrm rot="20017497">
            <a:off x="8585166" y="2417552"/>
            <a:ext cx="612925" cy="342786"/>
          </a:xfrm>
          <a:prstGeom prst="rect">
            <a:avLst/>
          </a:prstGeom>
          <a:solidFill>
            <a:srgbClr val="FFFF00"/>
          </a:solidFill>
          <a:ln w="254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Triporteur</a:t>
            </a:r>
          </a:p>
          <a:p>
            <a:pPr>
              <a:defRPr/>
            </a:pPr>
            <a:r>
              <a:rPr lang="fr-FR" sz="800" dirty="0" smtClean="0"/>
              <a:t>Expresso</a:t>
            </a:r>
            <a:endParaRPr sz="800" dirty="0"/>
          </a:p>
        </p:txBody>
      </p:sp>
      <p:sp>
        <p:nvSpPr>
          <p:cNvPr id="320" name="ZoneTexte 319"/>
          <p:cNvSpPr txBox="1"/>
          <p:nvPr/>
        </p:nvSpPr>
        <p:spPr bwMode="auto">
          <a:xfrm>
            <a:off x="3485786" y="6239857"/>
            <a:ext cx="47996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fr-FR" sz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Répétition </a:t>
            </a:r>
            <a:r>
              <a:rPr lang="fr-FR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Chorale,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libre accès, salle 201 </a:t>
            </a:r>
            <a:r>
              <a:rPr lang="fr-FR" sz="1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MdP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12h15 à 13h45</a:t>
            </a:r>
          </a:p>
          <a:p>
            <a:pPr>
              <a:defRPr/>
            </a:pP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fr-FR" sz="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Spectacle Danse, </a:t>
            </a:r>
            <a:r>
              <a:rPr lang="fr-FR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inscriptions, au CSU de 13h15 à 14h  </a:t>
            </a:r>
          </a:p>
        </p:txBody>
      </p:sp>
      <p:sp>
        <p:nvSpPr>
          <p:cNvPr id="321" name="ZoneTexte 320"/>
          <p:cNvSpPr txBox="1"/>
          <p:nvPr/>
        </p:nvSpPr>
        <p:spPr bwMode="auto">
          <a:xfrm>
            <a:off x="5119306" y="4624909"/>
            <a:ext cx="931665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 dirty="0" smtClean="0"/>
              <a:t>Stand café filtre…</a:t>
            </a:r>
            <a:endParaRPr lang="fr-FR" sz="800" b="1" dirty="0"/>
          </a:p>
        </p:txBody>
      </p:sp>
      <p:sp>
        <p:nvSpPr>
          <p:cNvPr id="322" name="ZoneTexte 321"/>
          <p:cNvSpPr txBox="1"/>
          <p:nvPr/>
        </p:nvSpPr>
        <p:spPr bwMode="auto">
          <a:xfrm>
            <a:off x="10208234" y="1535363"/>
            <a:ext cx="528734" cy="248851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crêpes</a:t>
            </a:r>
            <a:endParaRPr sz="1000" dirty="0"/>
          </a:p>
        </p:txBody>
      </p:sp>
      <p:sp>
        <p:nvSpPr>
          <p:cNvPr id="292" name="ZoneTexte 291"/>
          <p:cNvSpPr txBox="1"/>
          <p:nvPr/>
        </p:nvSpPr>
        <p:spPr bwMode="auto">
          <a:xfrm>
            <a:off x="3888943" y="2426990"/>
            <a:ext cx="728116" cy="468013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/>
              <a:t>Fléchettes </a:t>
            </a:r>
            <a:r>
              <a:rPr lang="fr-FR" sz="800" dirty="0" smtClean="0"/>
              <a:t>et Chamboule DALI</a:t>
            </a:r>
            <a:endParaRPr sz="800" dirty="0"/>
          </a:p>
        </p:txBody>
      </p:sp>
      <p:sp>
        <p:nvSpPr>
          <p:cNvPr id="308" name="ZoneTexte 307"/>
          <p:cNvSpPr txBox="1"/>
          <p:nvPr/>
        </p:nvSpPr>
        <p:spPr bwMode="auto">
          <a:xfrm rot="19275710">
            <a:off x="5948982" y="2758589"/>
            <a:ext cx="815350" cy="217560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Sécu Civile</a:t>
            </a:r>
            <a:endParaRPr sz="800" b="1" dirty="0"/>
          </a:p>
        </p:txBody>
      </p:sp>
      <p:sp>
        <p:nvSpPr>
          <p:cNvPr id="325" name="ZoneTexte 324"/>
          <p:cNvSpPr txBox="1"/>
          <p:nvPr/>
        </p:nvSpPr>
        <p:spPr bwMode="auto">
          <a:xfrm>
            <a:off x="8400256" y="3717032"/>
            <a:ext cx="546945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Peki</a:t>
            </a:r>
            <a:endParaRPr lang="fr-FR" sz="800" dirty="0"/>
          </a:p>
          <a:p>
            <a:r>
              <a:rPr lang="fr-FR" sz="800" dirty="0" smtClean="0"/>
              <a:t>boissons</a:t>
            </a:r>
            <a:endParaRPr lang="fr-FR" sz="800" dirty="0"/>
          </a:p>
        </p:txBody>
      </p:sp>
      <p:sp>
        <p:nvSpPr>
          <p:cNvPr id="326" name="ZoneTexte 325"/>
          <p:cNvSpPr txBox="1"/>
          <p:nvPr/>
        </p:nvSpPr>
        <p:spPr bwMode="auto">
          <a:xfrm>
            <a:off x="8869580" y="3888396"/>
            <a:ext cx="496975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Photomaton</a:t>
            </a:r>
            <a:endParaRPr lang="fr-FR" sz="800" dirty="0"/>
          </a:p>
        </p:txBody>
      </p:sp>
      <p:sp>
        <p:nvSpPr>
          <p:cNvPr id="274" name="ZoneTexte 273"/>
          <p:cNvSpPr txBox="1"/>
          <p:nvPr/>
        </p:nvSpPr>
        <p:spPr bwMode="auto">
          <a:xfrm>
            <a:off x="2733363" y="4530909"/>
            <a:ext cx="645305" cy="217560"/>
          </a:xfrm>
          <a:prstGeom prst="rect">
            <a:avLst/>
          </a:prstGeom>
          <a:solidFill>
            <a:srgbClr val="FFC000"/>
          </a:solidFill>
          <a:ln w="63500">
            <a:solidFill>
              <a:srgbClr val="FFFF00"/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  <a:endParaRPr sz="800" dirty="0"/>
          </a:p>
        </p:txBody>
      </p:sp>
      <p:grpSp>
        <p:nvGrpSpPr>
          <p:cNvPr id="275" name="Groupe 274"/>
          <p:cNvGrpSpPr/>
          <p:nvPr/>
        </p:nvGrpSpPr>
        <p:grpSpPr>
          <a:xfrm>
            <a:off x="1744861" y="4047849"/>
            <a:ext cx="285902" cy="1385065"/>
            <a:chOff x="619408" y="3423725"/>
            <a:chExt cx="285902" cy="1221364"/>
          </a:xfrm>
        </p:grpSpPr>
        <p:sp>
          <p:nvSpPr>
            <p:cNvPr id="276" name="Rectangle à coins arrondis 275"/>
            <p:cNvSpPr/>
            <p:nvPr/>
          </p:nvSpPr>
          <p:spPr bwMode="auto">
            <a:xfrm>
              <a:off x="619408" y="3540244"/>
              <a:ext cx="280918" cy="110393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315" name="ZoneTexte 314"/>
            <p:cNvSpPr txBox="1"/>
            <p:nvPr/>
          </p:nvSpPr>
          <p:spPr bwMode="auto">
            <a:xfrm rot="16200000">
              <a:off x="185848" y="3925627"/>
              <a:ext cx="1221364" cy="217560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lang="fr-FR" sz="800" dirty="0" smtClean="0"/>
                <a:t> 10 Jeux bois, libre accès</a:t>
              </a:r>
              <a:endParaRPr sz="800" dirty="0"/>
            </a:p>
          </p:txBody>
        </p:sp>
      </p:grpSp>
      <p:grpSp>
        <p:nvGrpSpPr>
          <p:cNvPr id="316" name="Groupe 315"/>
          <p:cNvGrpSpPr/>
          <p:nvPr/>
        </p:nvGrpSpPr>
        <p:grpSpPr>
          <a:xfrm>
            <a:off x="2205071" y="3748232"/>
            <a:ext cx="1444329" cy="280918"/>
            <a:chOff x="257149" y="3108580"/>
            <a:chExt cx="1243315" cy="280918"/>
          </a:xfrm>
        </p:grpSpPr>
        <p:sp>
          <p:nvSpPr>
            <p:cNvPr id="317" name="Rectangle à coins arrondis 316"/>
            <p:cNvSpPr/>
            <p:nvPr/>
          </p:nvSpPr>
          <p:spPr bwMode="auto">
            <a:xfrm rot="16200000">
              <a:off x="668656" y="2697073"/>
              <a:ext cx="280918" cy="110393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318" name="ZoneTexte 317"/>
            <p:cNvSpPr txBox="1"/>
            <p:nvPr/>
          </p:nvSpPr>
          <p:spPr bwMode="auto">
            <a:xfrm>
              <a:off x="261832" y="3149874"/>
              <a:ext cx="1238632" cy="217560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lang="fr-FR" sz="800" dirty="0" smtClean="0"/>
                <a:t> 10 Jeux bois, libre accès</a:t>
              </a:r>
              <a:endParaRPr sz="800" dirty="0"/>
            </a:p>
          </p:txBody>
        </p:sp>
      </p:grpSp>
      <p:sp>
        <p:nvSpPr>
          <p:cNvPr id="6" name="ZoneTexte 5"/>
          <p:cNvSpPr txBox="1"/>
          <p:nvPr/>
        </p:nvSpPr>
        <p:spPr>
          <a:xfrm rot="21044168">
            <a:off x="2515373" y="4690182"/>
            <a:ext cx="117760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Terrains à mettre en place avant 14h</a:t>
            </a:r>
            <a:endParaRPr lang="fr-FR" sz="1000" dirty="0"/>
          </a:p>
        </p:txBody>
      </p:sp>
      <p:sp>
        <p:nvSpPr>
          <p:cNvPr id="323" name="ZoneTexte 322"/>
          <p:cNvSpPr txBox="1"/>
          <p:nvPr/>
        </p:nvSpPr>
        <p:spPr bwMode="auto">
          <a:xfrm>
            <a:off x="7665380" y="5171116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/>
              <a:t>PiqNiq</a:t>
            </a:r>
          </a:p>
        </p:txBody>
      </p:sp>
      <p:sp>
        <p:nvSpPr>
          <p:cNvPr id="327" name="ZoneTexte 326"/>
          <p:cNvSpPr txBox="1"/>
          <p:nvPr/>
        </p:nvSpPr>
        <p:spPr bwMode="auto">
          <a:xfrm>
            <a:off x="4445191" y="1803293"/>
            <a:ext cx="595162" cy="342786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Toilettes (sèches)</a:t>
            </a:r>
          </a:p>
        </p:txBody>
      </p:sp>
      <p:sp>
        <p:nvSpPr>
          <p:cNvPr id="328" name="ZoneTexte 327"/>
          <p:cNvSpPr txBox="1"/>
          <p:nvPr/>
        </p:nvSpPr>
        <p:spPr bwMode="auto">
          <a:xfrm rot="20504070">
            <a:off x="2094038" y="1794456"/>
            <a:ext cx="81144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/>
              <a:t>Math-info</a:t>
            </a:r>
            <a:endParaRPr lang="fr-FR" sz="1200" dirty="0"/>
          </a:p>
        </p:txBody>
      </p:sp>
      <p:sp>
        <p:nvSpPr>
          <p:cNvPr id="329" name="ZoneTexte 328"/>
          <p:cNvSpPr txBox="1"/>
          <p:nvPr/>
        </p:nvSpPr>
        <p:spPr bwMode="auto">
          <a:xfrm rot="20504070">
            <a:off x="5428193" y="1799713"/>
            <a:ext cx="51969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/>
              <a:t>IBMC</a:t>
            </a:r>
            <a:endParaRPr lang="fr-FR" sz="1200" dirty="0"/>
          </a:p>
        </p:txBody>
      </p:sp>
      <p:sp>
        <p:nvSpPr>
          <p:cNvPr id="330" name="ZoneTexte 329"/>
          <p:cNvSpPr txBox="1"/>
          <p:nvPr/>
        </p:nvSpPr>
        <p:spPr bwMode="auto">
          <a:xfrm rot="20504070">
            <a:off x="11033011" y="3751228"/>
            <a:ext cx="76427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Fac de Droit</a:t>
            </a:r>
            <a:endParaRPr lang="fr-FR" sz="1200" dirty="0"/>
          </a:p>
        </p:txBody>
      </p:sp>
      <p:sp>
        <p:nvSpPr>
          <p:cNvPr id="333" name="ZoneTexte 332"/>
          <p:cNvSpPr txBox="1"/>
          <p:nvPr/>
        </p:nvSpPr>
        <p:spPr bwMode="auto">
          <a:xfrm rot="20504070">
            <a:off x="5151750" y="5184330"/>
            <a:ext cx="916690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Présidence</a:t>
            </a:r>
            <a:endParaRPr lang="fr-FR" sz="1200" dirty="0"/>
          </a:p>
        </p:txBody>
      </p:sp>
      <p:sp>
        <p:nvSpPr>
          <p:cNvPr id="249" name="ZoneTexte 248"/>
          <p:cNvSpPr txBox="1"/>
          <p:nvPr/>
        </p:nvSpPr>
        <p:spPr bwMode="auto">
          <a:xfrm rot="20413085">
            <a:off x="9731666" y="1619333"/>
            <a:ext cx="524631" cy="248851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Glaces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val="301549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124037798" name="Image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66816" y="74359"/>
            <a:ext cx="11817434" cy="607497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1089629525" name="Forme libre 46"/>
          <p:cNvSpPr/>
          <p:nvPr/>
        </p:nvSpPr>
        <p:spPr bwMode="auto">
          <a:xfrm>
            <a:off x="4220438" y="3729786"/>
            <a:ext cx="415442" cy="448405"/>
          </a:xfrm>
          <a:custGeom>
            <a:avLst/>
            <a:gdLst>
              <a:gd name="connsiteX0" fmla="*/ 51113 w 448155"/>
              <a:gd name="connsiteY0" fmla="*/ 12032 h 469232"/>
              <a:gd name="connsiteX1" fmla="*/ 51113 w 448155"/>
              <a:gd name="connsiteY1" fmla="*/ 12032 h 469232"/>
              <a:gd name="connsiteX2" fmla="*/ 15018 w 448155"/>
              <a:gd name="connsiteY2" fmla="*/ 108285 h 469232"/>
              <a:gd name="connsiteX3" fmla="*/ 15018 w 448155"/>
              <a:gd name="connsiteY3" fmla="*/ 216569 h 469232"/>
              <a:gd name="connsiteX4" fmla="*/ 51113 w 448155"/>
              <a:gd name="connsiteY4" fmla="*/ 228600 h 469232"/>
              <a:gd name="connsiteX5" fmla="*/ 147366 w 448155"/>
              <a:gd name="connsiteY5" fmla="*/ 348916 h 469232"/>
              <a:gd name="connsiteX6" fmla="*/ 171429 w 448155"/>
              <a:gd name="connsiteY6" fmla="*/ 385011 h 469232"/>
              <a:gd name="connsiteX7" fmla="*/ 183461 w 448155"/>
              <a:gd name="connsiteY7" fmla="*/ 421106 h 469232"/>
              <a:gd name="connsiteX8" fmla="*/ 315808 w 448155"/>
              <a:gd name="connsiteY8" fmla="*/ 469232 h 469232"/>
              <a:gd name="connsiteX9" fmla="*/ 363934 w 448155"/>
              <a:gd name="connsiteY9" fmla="*/ 457200 h 469232"/>
              <a:gd name="connsiteX10" fmla="*/ 412061 w 448155"/>
              <a:gd name="connsiteY10" fmla="*/ 385011 h 469232"/>
              <a:gd name="connsiteX11" fmla="*/ 448155 w 448155"/>
              <a:gd name="connsiteY11" fmla="*/ 348916 h 469232"/>
              <a:gd name="connsiteX12" fmla="*/ 400029 w 448155"/>
              <a:gd name="connsiteY12" fmla="*/ 228600 h 469232"/>
              <a:gd name="connsiteX13" fmla="*/ 375966 w 448155"/>
              <a:gd name="connsiteY13" fmla="*/ 108285 h 469232"/>
              <a:gd name="connsiteX14" fmla="*/ 363934 w 448155"/>
              <a:gd name="connsiteY14" fmla="*/ 72190 h 469232"/>
              <a:gd name="connsiteX15" fmla="*/ 291745 w 448155"/>
              <a:gd name="connsiteY15" fmla="*/ 36095 h 469232"/>
              <a:gd name="connsiteX16" fmla="*/ 147366 w 448155"/>
              <a:gd name="connsiteY16" fmla="*/ 24064 h 469232"/>
              <a:gd name="connsiteX17" fmla="*/ 111271 w 448155"/>
              <a:gd name="connsiteY17" fmla="*/ 0 h 469232"/>
              <a:gd name="connsiteX0" fmla="*/ 104012 w 501054"/>
              <a:gd name="connsiteY0" fmla="*/ 12032 h 469232"/>
              <a:gd name="connsiteX1" fmla="*/ 104012 w 501054"/>
              <a:gd name="connsiteY1" fmla="*/ 12032 h 469232"/>
              <a:gd name="connsiteX2" fmla="*/ 1995 w 501054"/>
              <a:gd name="connsiteY2" fmla="*/ 21849 h 469232"/>
              <a:gd name="connsiteX3" fmla="*/ 67917 w 501054"/>
              <a:gd name="connsiteY3" fmla="*/ 216569 h 469232"/>
              <a:gd name="connsiteX4" fmla="*/ 104012 w 501054"/>
              <a:gd name="connsiteY4" fmla="*/ 228600 h 469232"/>
              <a:gd name="connsiteX5" fmla="*/ 200265 w 501054"/>
              <a:gd name="connsiteY5" fmla="*/ 348916 h 469232"/>
              <a:gd name="connsiteX6" fmla="*/ 224328 w 501054"/>
              <a:gd name="connsiteY6" fmla="*/ 385011 h 469232"/>
              <a:gd name="connsiteX7" fmla="*/ 236360 w 501054"/>
              <a:gd name="connsiteY7" fmla="*/ 421106 h 469232"/>
              <a:gd name="connsiteX8" fmla="*/ 368707 w 501054"/>
              <a:gd name="connsiteY8" fmla="*/ 469232 h 469232"/>
              <a:gd name="connsiteX9" fmla="*/ 416833 w 501054"/>
              <a:gd name="connsiteY9" fmla="*/ 457200 h 469232"/>
              <a:gd name="connsiteX10" fmla="*/ 464960 w 501054"/>
              <a:gd name="connsiteY10" fmla="*/ 385011 h 469232"/>
              <a:gd name="connsiteX11" fmla="*/ 501054 w 501054"/>
              <a:gd name="connsiteY11" fmla="*/ 348916 h 469232"/>
              <a:gd name="connsiteX12" fmla="*/ 452928 w 501054"/>
              <a:gd name="connsiteY12" fmla="*/ 228600 h 469232"/>
              <a:gd name="connsiteX13" fmla="*/ 428865 w 501054"/>
              <a:gd name="connsiteY13" fmla="*/ 108285 h 469232"/>
              <a:gd name="connsiteX14" fmla="*/ 416833 w 501054"/>
              <a:gd name="connsiteY14" fmla="*/ 72190 h 469232"/>
              <a:gd name="connsiteX15" fmla="*/ 344644 w 501054"/>
              <a:gd name="connsiteY15" fmla="*/ 36095 h 469232"/>
              <a:gd name="connsiteX16" fmla="*/ 200265 w 501054"/>
              <a:gd name="connsiteY16" fmla="*/ 24064 h 469232"/>
              <a:gd name="connsiteX17" fmla="*/ 164170 w 501054"/>
              <a:gd name="connsiteY17" fmla="*/ 0 h 469232"/>
              <a:gd name="connsiteX0" fmla="*/ 104165 w 501207"/>
              <a:gd name="connsiteY0" fmla="*/ 12032 h 469232"/>
              <a:gd name="connsiteX1" fmla="*/ 104165 w 501207"/>
              <a:gd name="connsiteY1" fmla="*/ 12032 h 469232"/>
              <a:gd name="connsiteX2" fmla="*/ 2148 w 501207"/>
              <a:gd name="connsiteY2" fmla="*/ 21849 h 469232"/>
              <a:gd name="connsiteX3" fmla="*/ 68070 w 501207"/>
              <a:gd name="connsiteY3" fmla="*/ 216569 h 469232"/>
              <a:gd name="connsiteX4" fmla="*/ 137127 w 501207"/>
              <a:gd name="connsiteY4" fmla="*/ 301388 h 469232"/>
              <a:gd name="connsiteX5" fmla="*/ 200418 w 501207"/>
              <a:gd name="connsiteY5" fmla="*/ 348916 h 469232"/>
              <a:gd name="connsiteX6" fmla="*/ 224481 w 501207"/>
              <a:gd name="connsiteY6" fmla="*/ 385011 h 469232"/>
              <a:gd name="connsiteX7" fmla="*/ 236513 w 501207"/>
              <a:gd name="connsiteY7" fmla="*/ 421106 h 469232"/>
              <a:gd name="connsiteX8" fmla="*/ 368860 w 501207"/>
              <a:gd name="connsiteY8" fmla="*/ 469232 h 469232"/>
              <a:gd name="connsiteX9" fmla="*/ 416986 w 501207"/>
              <a:gd name="connsiteY9" fmla="*/ 457200 h 469232"/>
              <a:gd name="connsiteX10" fmla="*/ 465113 w 501207"/>
              <a:gd name="connsiteY10" fmla="*/ 385011 h 469232"/>
              <a:gd name="connsiteX11" fmla="*/ 501207 w 501207"/>
              <a:gd name="connsiteY11" fmla="*/ 348916 h 469232"/>
              <a:gd name="connsiteX12" fmla="*/ 453081 w 501207"/>
              <a:gd name="connsiteY12" fmla="*/ 228600 h 469232"/>
              <a:gd name="connsiteX13" fmla="*/ 429018 w 501207"/>
              <a:gd name="connsiteY13" fmla="*/ 108285 h 469232"/>
              <a:gd name="connsiteX14" fmla="*/ 416986 w 501207"/>
              <a:gd name="connsiteY14" fmla="*/ 72190 h 469232"/>
              <a:gd name="connsiteX15" fmla="*/ 344797 w 501207"/>
              <a:gd name="connsiteY15" fmla="*/ 36095 h 469232"/>
              <a:gd name="connsiteX16" fmla="*/ 200418 w 501207"/>
              <a:gd name="connsiteY16" fmla="*/ 24064 h 469232"/>
              <a:gd name="connsiteX17" fmla="*/ 164323 w 501207"/>
              <a:gd name="connsiteY17" fmla="*/ 0 h 469232"/>
              <a:gd name="connsiteX0" fmla="*/ 104165 w 501207"/>
              <a:gd name="connsiteY0" fmla="*/ 12032 h 458693"/>
              <a:gd name="connsiteX1" fmla="*/ 104165 w 501207"/>
              <a:gd name="connsiteY1" fmla="*/ 12032 h 458693"/>
              <a:gd name="connsiteX2" fmla="*/ 2148 w 501207"/>
              <a:gd name="connsiteY2" fmla="*/ 21849 h 458693"/>
              <a:gd name="connsiteX3" fmla="*/ 68070 w 501207"/>
              <a:gd name="connsiteY3" fmla="*/ 216569 h 458693"/>
              <a:gd name="connsiteX4" fmla="*/ 137127 w 501207"/>
              <a:gd name="connsiteY4" fmla="*/ 301388 h 458693"/>
              <a:gd name="connsiteX5" fmla="*/ 200418 w 501207"/>
              <a:gd name="connsiteY5" fmla="*/ 348916 h 458693"/>
              <a:gd name="connsiteX6" fmla="*/ 224481 w 501207"/>
              <a:gd name="connsiteY6" fmla="*/ 385011 h 458693"/>
              <a:gd name="connsiteX7" fmla="*/ 236513 w 501207"/>
              <a:gd name="connsiteY7" fmla="*/ 421106 h 458693"/>
              <a:gd name="connsiteX8" fmla="*/ 335900 w 501207"/>
              <a:gd name="connsiteY8" fmla="*/ 437387 h 458693"/>
              <a:gd name="connsiteX9" fmla="*/ 416986 w 501207"/>
              <a:gd name="connsiteY9" fmla="*/ 457200 h 458693"/>
              <a:gd name="connsiteX10" fmla="*/ 465113 w 501207"/>
              <a:gd name="connsiteY10" fmla="*/ 385011 h 458693"/>
              <a:gd name="connsiteX11" fmla="*/ 501207 w 501207"/>
              <a:gd name="connsiteY11" fmla="*/ 348916 h 458693"/>
              <a:gd name="connsiteX12" fmla="*/ 453081 w 501207"/>
              <a:gd name="connsiteY12" fmla="*/ 228600 h 458693"/>
              <a:gd name="connsiteX13" fmla="*/ 429018 w 501207"/>
              <a:gd name="connsiteY13" fmla="*/ 108285 h 458693"/>
              <a:gd name="connsiteX14" fmla="*/ 416986 w 501207"/>
              <a:gd name="connsiteY14" fmla="*/ 72190 h 458693"/>
              <a:gd name="connsiteX15" fmla="*/ 344797 w 501207"/>
              <a:gd name="connsiteY15" fmla="*/ 36095 h 458693"/>
              <a:gd name="connsiteX16" fmla="*/ 200418 w 501207"/>
              <a:gd name="connsiteY16" fmla="*/ 24064 h 458693"/>
              <a:gd name="connsiteX17" fmla="*/ 164323 w 501207"/>
              <a:gd name="connsiteY17" fmla="*/ 0 h 458693"/>
              <a:gd name="connsiteX0" fmla="*/ 104165 w 501207"/>
              <a:gd name="connsiteY0" fmla="*/ 12032 h 437387"/>
              <a:gd name="connsiteX1" fmla="*/ 104165 w 501207"/>
              <a:gd name="connsiteY1" fmla="*/ 12032 h 437387"/>
              <a:gd name="connsiteX2" fmla="*/ 2148 w 501207"/>
              <a:gd name="connsiteY2" fmla="*/ 21849 h 437387"/>
              <a:gd name="connsiteX3" fmla="*/ 68070 w 501207"/>
              <a:gd name="connsiteY3" fmla="*/ 216569 h 437387"/>
              <a:gd name="connsiteX4" fmla="*/ 137127 w 501207"/>
              <a:gd name="connsiteY4" fmla="*/ 301388 h 437387"/>
              <a:gd name="connsiteX5" fmla="*/ 200418 w 501207"/>
              <a:gd name="connsiteY5" fmla="*/ 348916 h 437387"/>
              <a:gd name="connsiteX6" fmla="*/ 224481 w 501207"/>
              <a:gd name="connsiteY6" fmla="*/ 385011 h 437387"/>
              <a:gd name="connsiteX7" fmla="*/ 236513 w 501207"/>
              <a:gd name="connsiteY7" fmla="*/ 421106 h 437387"/>
              <a:gd name="connsiteX8" fmla="*/ 335900 w 501207"/>
              <a:gd name="connsiteY8" fmla="*/ 437387 h 437387"/>
              <a:gd name="connsiteX9" fmla="*/ 411493 w 501207"/>
              <a:gd name="connsiteY9" fmla="*/ 388962 h 437387"/>
              <a:gd name="connsiteX10" fmla="*/ 465113 w 501207"/>
              <a:gd name="connsiteY10" fmla="*/ 385011 h 437387"/>
              <a:gd name="connsiteX11" fmla="*/ 501207 w 501207"/>
              <a:gd name="connsiteY11" fmla="*/ 348916 h 437387"/>
              <a:gd name="connsiteX12" fmla="*/ 453081 w 501207"/>
              <a:gd name="connsiteY12" fmla="*/ 228600 h 437387"/>
              <a:gd name="connsiteX13" fmla="*/ 429018 w 501207"/>
              <a:gd name="connsiteY13" fmla="*/ 108285 h 437387"/>
              <a:gd name="connsiteX14" fmla="*/ 416986 w 501207"/>
              <a:gd name="connsiteY14" fmla="*/ 72190 h 437387"/>
              <a:gd name="connsiteX15" fmla="*/ 344797 w 501207"/>
              <a:gd name="connsiteY15" fmla="*/ 36095 h 437387"/>
              <a:gd name="connsiteX16" fmla="*/ 200418 w 501207"/>
              <a:gd name="connsiteY16" fmla="*/ 24064 h 437387"/>
              <a:gd name="connsiteX17" fmla="*/ 164323 w 501207"/>
              <a:gd name="connsiteY17" fmla="*/ 0 h 437387"/>
              <a:gd name="connsiteX0" fmla="*/ 104165 w 501207"/>
              <a:gd name="connsiteY0" fmla="*/ 12032 h 421648"/>
              <a:gd name="connsiteX1" fmla="*/ 104165 w 501207"/>
              <a:gd name="connsiteY1" fmla="*/ 12032 h 421648"/>
              <a:gd name="connsiteX2" fmla="*/ 2148 w 501207"/>
              <a:gd name="connsiteY2" fmla="*/ 21849 h 421648"/>
              <a:gd name="connsiteX3" fmla="*/ 68070 w 501207"/>
              <a:gd name="connsiteY3" fmla="*/ 216569 h 421648"/>
              <a:gd name="connsiteX4" fmla="*/ 137127 w 501207"/>
              <a:gd name="connsiteY4" fmla="*/ 301388 h 421648"/>
              <a:gd name="connsiteX5" fmla="*/ 200418 w 501207"/>
              <a:gd name="connsiteY5" fmla="*/ 348916 h 421648"/>
              <a:gd name="connsiteX6" fmla="*/ 224481 w 501207"/>
              <a:gd name="connsiteY6" fmla="*/ 385011 h 421648"/>
              <a:gd name="connsiteX7" fmla="*/ 236513 w 501207"/>
              <a:gd name="connsiteY7" fmla="*/ 421106 h 421648"/>
              <a:gd name="connsiteX8" fmla="*/ 302939 w 501207"/>
              <a:gd name="connsiteY8" fmla="*/ 410091 h 421648"/>
              <a:gd name="connsiteX9" fmla="*/ 411493 w 501207"/>
              <a:gd name="connsiteY9" fmla="*/ 388962 h 421648"/>
              <a:gd name="connsiteX10" fmla="*/ 465113 w 501207"/>
              <a:gd name="connsiteY10" fmla="*/ 385011 h 421648"/>
              <a:gd name="connsiteX11" fmla="*/ 501207 w 501207"/>
              <a:gd name="connsiteY11" fmla="*/ 348916 h 421648"/>
              <a:gd name="connsiteX12" fmla="*/ 453081 w 501207"/>
              <a:gd name="connsiteY12" fmla="*/ 228600 h 421648"/>
              <a:gd name="connsiteX13" fmla="*/ 429018 w 501207"/>
              <a:gd name="connsiteY13" fmla="*/ 108285 h 421648"/>
              <a:gd name="connsiteX14" fmla="*/ 416986 w 501207"/>
              <a:gd name="connsiteY14" fmla="*/ 72190 h 421648"/>
              <a:gd name="connsiteX15" fmla="*/ 344797 w 501207"/>
              <a:gd name="connsiteY15" fmla="*/ 36095 h 421648"/>
              <a:gd name="connsiteX16" fmla="*/ 200418 w 501207"/>
              <a:gd name="connsiteY16" fmla="*/ 24064 h 421648"/>
              <a:gd name="connsiteX17" fmla="*/ 164323 w 501207"/>
              <a:gd name="connsiteY17" fmla="*/ 0 h 421648"/>
              <a:gd name="connsiteX0" fmla="*/ 105177 w 502219"/>
              <a:gd name="connsiteY0" fmla="*/ 12032 h 421648"/>
              <a:gd name="connsiteX1" fmla="*/ 105177 w 502219"/>
              <a:gd name="connsiteY1" fmla="*/ 12032 h 421648"/>
              <a:gd name="connsiteX2" fmla="*/ 3160 w 502219"/>
              <a:gd name="connsiteY2" fmla="*/ 21849 h 421648"/>
              <a:gd name="connsiteX3" fmla="*/ 36121 w 502219"/>
              <a:gd name="connsiteY3" fmla="*/ 161978 h 421648"/>
              <a:gd name="connsiteX4" fmla="*/ 138139 w 502219"/>
              <a:gd name="connsiteY4" fmla="*/ 301388 h 421648"/>
              <a:gd name="connsiteX5" fmla="*/ 201430 w 502219"/>
              <a:gd name="connsiteY5" fmla="*/ 348916 h 421648"/>
              <a:gd name="connsiteX6" fmla="*/ 225493 w 502219"/>
              <a:gd name="connsiteY6" fmla="*/ 385011 h 421648"/>
              <a:gd name="connsiteX7" fmla="*/ 237525 w 502219"/>
              <a:gd name="connsiteY7" fmla="*/ 421106 h 421648"/>
              <a:gd name="connsiteX8" fmla="*/ 303951 w 502219"/>
              <a:gd name="connsiteY8" fmla="*/ 410091 h 421648"/>
              <a:gd name="connsiteX9" fmla="*/ 412505 w 502219"/>
              <a:gd name="connsiteY9" fmla="*/ 388962 h 421648"/>
              <a:gd name="connsiteX10" fmla="*/ 466125 w 502219"/>
              <a:gd name="connsiteY10" fmla="*/ 385011 h 421648"/>
              <a:gd name="connsiteX11" fmla="*/ 502219 w 502219"/>
              <a:gd name="connsiteY11" fmla="*/ 348916 h 421648"/>
              <a:gd name="connsiteX12" fmla="*/ 454093 w 502219"/>
              <a:gd name="connsiteY12" fmla="*/ 228600 h 421648"/>
              <a:gd name="connsiteX13" fmla="*/ 430030 w 502219"/>
              <a:gd name="connsiteY13" fmla="*/ 108285 h 421648"/>
              <a:gd name="connsiteX14" fmla="*/ 417998 w 502219"/>
              <a:gd name="connsiteY14" fmla="*/ 72190 h 421648"/>
              <a:gd name="connsiteX15" fmla="*/ 345809 w 502219"/>
              <a:gd name="connsiteY15" fmla="*/ 36095 h 421648"/>
              <a:gd name="connsiteX16" fmla="*/ 201430 w 502219"/>
              <a:gd name="connsiteY16" fmla="*/ 24064 h 421648"/>
              <a:gd name="connsiteX17" fmla="*/ 165335 w 502219"/>
              <a:gd name="connsiteY17" fmla="*/ 0 h 421648"/>
              <a:gd name="connsiteX0" fmla="*/ 104884 w 501926"/>
              <a:gd name="connsiteY0" fmla="*/ 12032 h 421648"/>
              <a:gd name="connsiteX1" fmla="*/ 104884 w 501926"/>
              <a:gd name="connsiteY1" fmla="*/ 12032 h 421648"/>
              <a:gd name="connsiteX2" fmla="*/ 2867 w 501926"/>
              <a:gd name="connsiteY2" fmla="*/ 21849 h 421648"/>
              <a:gd name="connsiteX3" fmla="*/ 35828 w 501926"/>
              <a:gd name="connsiteY3" fmla="*/ 161978 h 421648"/>
              <a:gd name="connsiteX4" fmla="*/ 115872 w 501926"/>
              <a:gd name="connsiteY4" fmla="*/ 274092 h 421648"/>
              <a:gd name="connsiteX5" fmla="*/ 201137 w 501926"/>
              <a:gd name="connsiteY5" fmla="*/ 348916 h 421648"/>
              <a:gd name="connsiteX6" fmla="*/ 225200 w 501926"/>
              <a:gd name="connsiteY6" fmla="*/ 385011 h 421648"/>
              <a:gd name="connsiteX7" fmla="*/ 237232 w 501926"/>
              <a:gd name="connsiteY7" fmla="*/ 421106 h 421648"/>
              <a:gd name="connsiteX8" fmla="*/ 303658 w 501926"/>
              <a:gd name="connsiteY8" fmla="*/ 410091 h 421648"/>
              <a:gd name="connsiteX9" fmla="*/ 412212 w 501926"/>
              <a:gd name="connsiteY9" fmla="*/ 388962 h 421648"/>
              <a:gd name="connsiteX10" fmla="*/ 465832 w 501926"/>
              <a:gd name="connsiteY10" fmla="*/ 385011 h 421648"/>
              <a:gd name="connsiteX11" fmla="*/ 501926 w 501926"/>
              <a:gd name="connsiteY11" fmla="*/ 348916 h 421648"/>
              <a:gd name="connsiteX12" fmla="*/ 453800 w 501926"/>
              <a:gd name="connsiteY12" fmla="*/ 228600 h 421648"/>
              <a:gd name="connsiteX13" fmla="*/ 429737 w 501926"/>
              <a:gd name="connsiteY13" fmla="*/ 108285 h 421648"/>
              <a:gd name="connsiteX14" fmla="*/ 417705 w 501926"/>
              <a:gd name="connsiteY14" fmla="*/ 72190 h 421648"/>
              <a:gd name="connsiteX15" fmla="*/ 345516 w 501926"/>
              <a:gd name="connsiteY15" fmla="*/ 36095 h 421648"/>
              <a:gd name="connsiteX16" fmla="*/ 201137 w 501926"/>
              <a:gd name="connsiteY16" fmla="*/ 24064 h 421648"/>
              <a:gd name="connsiteX17" fmla="*/ 165042 w 501926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417704 w 501925"/>
              <a:gd name="connsiteY14" fmla="*/ 72190 h 421648"/>
              <a:gd name="connsiteX15" fmla="*/ 345515 w 501925"/>
              <a:gd name="connsiteY15" fmla="*/ 36095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395730 w 501925"/>
              <a:gd name="connsiteY14" fmla="*/ 76739 h 421648"/>
              <a:gd name="connsiteX15" fmla="*/ 345515 w 501925"/>
              <a:gd name="connsiteY15" fmla="*/ 36095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395730 w 501925"/>
              <a:gd name="connsiteY14" fmla="*/ 76739 h 421648"/>
              <a:gd name="connsiteX15" fmla="*/ 312554 w 501925"/>
              <a:gd name="connsiteY15" fmla="*/ 31546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633 w 501675"/>
              <a:gd name="connsiteY0" fmla="*/ 12032 h 421648"/>
              <a:gd name="connsiteX1" fmla="*/ 104633 w 501675"/>
              <a:gd name="connsiteY1" fmla="*/ 12032 h 421648"/>
              <a:gd name="connsiteX2" fmla="*/ 2616 w 501675"/>
              <a:gd name="connsiteY2" fmla="*/ 21849 h 421648"/>
              <a:gd name="connsiteX3" fmla="*/ 35577 w 501675"/>
              <a:gd name="connsiteY3" fmla="*/ 161978 h 421648"/>
              <a:gd name="connsiteX4" fmla="*/ 93647 w 501675"/>
              <a:gd name="connsiteY4" fmla="*/ 305937 h 421648"/>
              <a:gd name="connsiteX5" fmla="*/ 162431 w 501675"/>
              <a:gd name="connsiteY5" fmla="*/ 335269 h 421648"/>
              <a:gd name="connsiteX6" fmla="*/ 224949 w 501675"/>
              <a:gd name="connsiteY6" fmla="*/ 385011 h 421648"/>
              <a:gd name="connsiteX7" fmla="*/ 236981 w 501675"/>
              <a:gd name="connsiteY7" fmla="*/ 421106 h 421648"/>
              <a:gd name="connsiteX8" fmla="*/ 303407 w 501675"/>
              <a:gd name="connsiteY8" fmla="*/ 410091 h 421648"/>
              <a:gd name="connsiteX9" fmla="*/ 411961 w 501675"/>
              <a:gd name="connsiteY9" fmla="*/ 388962 h 421648"/>
              <a:gd name="connsiteX10" fmla="*/ 465581 w 501675"/>
              <a:gd name="connsiteY10" fmla="*/ 385011 h 421648"/>
              <a:gd name="connsiteX11" fmla="*/ 501675 w 501675"/>
              <a:gd name="connsiteY11" fmla="*/ 348916 h 421648"/>
              <a:gd name="connsiteX12" fmla="*/ 453549 w 501675"/>
              <a:gd name="connsiteY12" fmla="*/ 228600 h 421648"/>
              <a:gd name="connsiteX13" fmla="*/ 429486 w 501675"/>
              <a:gd name="connsiteY13" fmla="*/ 108285 h 421648"/>
              <a:gd name="connsiteX14" fmla="*/ 395480 w 501675"/>
              <a:gd name="connsiteY14" fmla="*/ 76739 h 421648"/>
              <a:gd name="connsiteX15" fmla="*/ 312304 w 501675"/>
              <a:gd name="connsiteY15" fmla="*/ 31546 h 421648"/>
              <a:gd name="connsiteX16" fmla="*/ 200886 w 501675"/>
              <a:gd name="connsiteY16" fmla="*/ 24064 h 421648"/>
              <a:gd name="connsiteX17" fmla="*/ 164791 w 501675"/>
              <a:gd name="connsiteY17" fmla="*/ 0 h 421648"/>
              <a:gd name="connsiteX0" fmla="*/ 104633 w 501675"/>
              <a:gd name="connsiteY0" fmla="*/ 12032 h 421648"/>
              <a:gd name="connsiteX1" fmla="*/ 104633 w 501675"/>
              <a:gd name="connsiteY1" fmla="*/ 12032 h 421648"/>
              <a:gd name="connsiteX2" fmla="*/ 2616 w 501675"/>
              <a:gd name="connsiteY2" fmla="*/ 21849 h 421648"/>
              <a:gd name="connsiteX3" fmla="*/ 35577 w 501675"/>
              <a:gd name="connsiteY3" fmla="*/ 161978 h 421648"/>
              <a:gd name="connsiteX4" fmla="*/ 93647 w 501675"/>
              <a:gd name="connsiteY4" fmla="*/ 305937 h 421648"/>
              <a:gd name="connsiteX5" fmla="*/ 129469 w 501675"/>
              <a:gd name="connsiteY5" fmla="*/ 371663 h 421648"/>
              <a:gd name="connsiteX6" fmla="*/ 224949 w 501675"/>
              <a:gd name="connsiteY6" fmla="*/ 385011 h 421648"/>
              <a:gd name="connsiteX7" fmla="*/ 236981 w 501675"/>
              <a:gd name="connsiteY7" fmla="*/ 421106 h 421648"/>
              <a:gd name="connsiteX8" fmla="*/ 303407 w 501675"/>
              <a:gd name="connsiteY8" fmla="*/ 410091 h 421648"/>
              <a:gd name="connsiteX9" fmla="*/ 411961 w 501675"/>
              <a:gd name="connsiteY9" fmla="*/ 388962 h 421648"/>
              <a:gd name="connsiteX10" fmla="*/ 465581 w 501675"/>
              <a:gd name="connsiteY10" fmla="*/ 385011 h 421648"/>
              <a:gd name="connsiteX11" fmla="*/ 501675 w 501675"/>
              <a:gd name="connsiteY11" fmla="*/ 348916 h 421648"/>
              <a:gd name="connsiteX12" fmla="*/ 453549 w 501675"/>
              <a:gd name="connsiteY12" fmla="*/ 228600 h 421648"/>
              <a:gd name="connsiteX13" fmla="*/ 429486 w 501675"/>
              <a:gd name="connsiteY13" fmla="*/ 108285 h 421648"/>
              <a:gd name="connsiteX14" fmla="*/ 395480 w 501675"/>
              <a:gd name="connsiteY14" fmla="*/ 76739 h 421648"/>
              <a:gd name="connsiteX15" fmla="*/ 312304 w 501675"/>
              <a:gd name="connsiteY15" fmla="*/ 31546 h 421648"/>
              <a:gd name="connsiteX16" fmla="*/ 200886 w 501675"/>
              <a:gd name="connsiteY16" fmla="*/ 24064 h 421648"/>
              <a:gd name="connsiteX17" fmla="*/ 164791 w 501675"/>
              <a:gd name="connsiteY17" fmla="*/ 0 h 421648"/>
              <a:gd name="connsiteX0" fmla="*/ 104633 w 501675"/>
              <a:gd name="connsiteY0" fmla="*/ 12032 h 448656"/>
              <a:gd name="connsiteX1" fmla="*/ 104633 w 501675"/>
              <a:gd name="connsiteY1" fmla="*/ 12032 h 448656"/>
              <a:gd name="connsiteX2" fmla="*/ 2616 w 501675"/>
              <a:gd name="connsiteY2" fmla="*/ 21849 h 448656"/>
              <a:gd name="connsiteX3" fmla="*/ 35577 w 501675"/>
              <a:gd name="connsiteY3" fmla="*/ 161978 h 448656"/>
              <a:gd name="connsiteX4" fmla="*/ 93647 w 501675"/>
              <a:gd name="connsiteY4" fmla="*/ 305937 h 448656"/>
              <a:gd name="connsiteX5" fmla="*/ 129469 w 501675"/>
              <a:gd name="connsiteY5" fmla="*/ 371663 h 448656"/>
              <a:gd name="connsiteX6" fmla="*/ 224949 w 501675"/>
              <a:gd name="connsiteY6" fmla="*/ 385011 h 448656"/>
              <a:gd name="connsiteX7" fmla="*/ 193033 w 501675"/>
              <a:gd name="connsiteY7" fmla="*/ 448402 h 448656"/>
              <a:gd name="connsiteX8" fmla="*/ 303407 w 501675"/>
              <a:gd name="connsiteY8" fmla="*/ 410091 h 448656"/>
              <a:gd name="connsiteX9" fmla="*/ 411961 w 501675"/>
              <a:gd name="connsiteY9" fmla="*/ 388962 h 448656"/>
              <a:gd name="connsiteX10" fmla="*/ 465581 w 501675"/>
              <a:gd name="connsiteY10" fmla="*/ 385011 h 448656"/>
              <a:gd name="connsiteX11" fmla="*/ 501675 w 501675"/>
              <a:gd name="connsiteY11" fmla="*/ 348916 h 448656"/>
              <a:gd name="connsiteX12" fmla="*/ 453549 w 501675"/>
              <a:gd name="connsiteY12" fmla="*/ 228600 h 448656"/>
              <a:gd name="connsiteX13" fmla="*/ 429486 w 501675"/>
              <a:gd name="connsiteY13" fmla="*/ 108285 h 448656"/>
              <a:gd name="connsiteX14" fmla="*/ 395480 w 501675"/>
              <a:gd name="connsiteY14" fmla="*/ 76739 h 448656"/>
              <a:gd name="connsiteX15" fmla="*/ 312304 w 501675"/>
              <a:gd name="connsiteY15" fmla="*/ 31546 h 448656"/>
              <a:gd name="connsiteX16" fmla="*/ 200886 w 501675"/>
              <a:gd name="connsiteY16" fmla="*/ 24064 h 448656"/>
              <a:gd name="connsiteX17" fmla="*/ 164791 w 501675"/>
              <a:gd name="connsiteY17" fmla="*/ 0 h 448656"/>
              <a:gd name="connsiteX0" fmla="*/ 104633 w 501675"/>
              <a:gd name="connsiteY0" fmla="*/ 12032 h 448406"/>
              <a:gd name="connsiteX1" fmla="*/ 104633 w 501675"/>
              <a:gd name="connsiteY1" fmla="*/ 12032 h 448406"/>
              <a:gd name="connsiteX2" fmla="*/ 2616 w 501675"/>
              <a:gd name="connsiteY2" fmla="*/ 21849 h 448406"/>
              <a:gd name="connsiteX3" fmla="*/ 35577 w 501675"/>
              <a:gd name="connsiteY3" fmla="*/ 161978 h 448406"/>
              <a:gd name="connsiteX4" fmla="*/ 93647 w 501675"/>
              <a:gd name="connsiteY4" fmla="*/ 305937 h 448406"/>
              <a:gd name="connsiteX5" fmla="*/ 129469 w 501675"/>
              <a:gd name="connsiteY5" fmla="*/ 371663 h 448406"/>
              <a:gd name="connsiteX6" fmla="*/ 170013 w 501675"/>
              <a:gd name="connsiteY6" fmla="*/ 412307 h 448406"/>
              <a:gd name="connsiteX7" fmla="*/ 193033 w 501675"/>
              <a:gd name="connsiteY7" fmla="*/ 448402 h 448406"/>
              <a:gd name="connsiteX8" fmla="*/ 303407 w 501675"/>
              <a:gd name="connsiteY8" fmla="*/ 410091 h 448406"/>
              <a:gd name="connsiteX9" fmla="*/ 411961 w 501675"/>
              <a:gd name="connsiteY9" fmla="*/ 388962 h 448406"/>
              <a:gd name="connsiteX10" fmla="*/ 465581 w 501675"/>
              <a:gd name="connsiteY10" fmla="*/ 385011 h 448406"/>
              <a:gd name="connsiteX11" fmla="*/ 501675 w 501675"/>
              <a:gd name="connsiteY11" fmla="*/ 348916 h 448406"/>
              <a:gd name="connsiteX12" fmla="*/ 453549 w 501675"/>
              <a:gd name="connsiteY12" fmla="*/ 228600 h 448406"/>
              <a:gd name="connsiteX13" fmla="*/ 429486 w 501675"/>
              <a:gd name="connsiteY13" fmla="*/ 108285 h 448406"/>
              <a:gd name="connsiteX14" fmla="*/ 395480 w 501675"/>
              <a:gd name="connsiteY14" fmla="*/ 76739 h 448406"/>
              <a:gd name="connsiteX15" fmla="*/ 312304 w 501675"/>
              <a:gd name="connsiteY15" fmla="*/ 31546 h 448406"/>
              <a:gd name="connsiteX16" fmla="*/ 200886 w 501675"/>
              <a:gd name="connsiteY16" fmla="*/ 24064 h 448406"/>
              <a:gd name="connsiteX17" fmla="*/ 164791 w 501675"/>
              <a:gd name="connsiteY17" fmla="*/ 0 h 44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1675" h="448406" extrusionOk="0">
                <a:moveTo>
                  <a:pt x="104633" y="12032"/>
                </a:moveTo>
                <a:lnTo>
                  <a:pt x="104633" y="12032"/>
                </a:lnTo>
                <a:cubicBezTo>
                  <a:pt x="87630" y="13668"/>
                  <a:pt x="14125" y="-3142"/>
                  <a:pt x="2616" y="21849"/>
                </a:cubicBezTo>
                <a:cubicBezTo>
                  <a:pt x="-8893" y="46840"/>
                  <a:pt x="20405" y="114630"/>
                  <a:pt x="35577" y="161978"/>
                </a:cubicBezTo>
                <a:cubicBezTo>
                  <a:pt x="50749" y="209326"/>
                  <a:pt x="81615" y="301927"/>
                  <a:pt x="93647" y="305937"/>
                </a:cubicBezTo>
                <a:cubicBezTo>
                  <a:pt x="162223" y="374513"/>
                  <a:pt x="116741" y="353935"/>
                  <a:pt x="129469" y="371663"/>
                </a:cubicBezTo>
                <a:cubicBezTo>
                  <a:pt x="142197" y="389391"/>
                  <a:pt x="159419" y="399517"/>
                  <a:pt x="170013" y="412307"/>
                </a:cubicBezTo>
                <a:cubicBezTo>
                  <a:pt x="180607" y="425097"/>
                  <a:pt x="170801" y="448771"/>
                  <a:pt x="193033" y="448402"/>
                </a:cubicBezTo>
                <a:cubicBezTo>
                  <a:pt x="215265" y="448033"/>
                  <a:pt x="277992" y="403737"/>
                  <a:pt x="303407" y="410091"/>
                </a:cubicBezTo>
                <a:cubicBezTo>
                  <a:pt x="319449" y="406080"/>
                  <a:pt x="384932" y="393142"/>
                  <a:pt x="411961" y="388962"/>
                </a:cubicBezTo>
                <a:cubicBezTo>
                  <a:pt x="438990" y="384782"/>
                  <a:pt x="450629" y="391685"/>
                  <a:pt x="465581" y="385011"/>
                </a:cubicBezTo>
                <a:cubicBezTo>
                  <a:pt x="480533" y="378337"/>
                  <a:pt x="489644" y="360948"/>
                  <a:pt x="501675" y="348916"/>
                </a:cubicBezTo>
                <a:cubicBezTo>
                  <a:pt x="471940" y="259712"/>
                  <a:pt x="488955" y="299414"/>
                  <a:pt x="453549" y="228600"/>
                </a:cubicBezTo>
                <a:cubicBezTo>
                  <a:pt x="444096" y="171885"/>
                  <a:pt x="439164" y="133595"/>
                  <a:pt x="429486" y="108285"/>
                </a:cubicBezTo>
                <a:cubicBezTo>
                  <a:pt x="419808" y="82975"/>
                  <a:pt x="415010" y="89529"/>
                  <a:pt x="395480" y="76739"/>
                </a:cubicBezTo>
                <a:cubicBezTo>
                  <a:pt x="375950" y="63949"/>
                  <a:pt x="344736" y="40325"/>
                  <a:pt x="312304" y="31546"/>
                </a:cubicBezTo>
                <a:cubicBezTo>
                  <a:pt x="279872" y="22767"/>
                  <a:pt x="260338" y="-5663"/>
                  <a:pt x="200886" y="24064"/>
                </a:cubicBezTo>
                <a:lnTo>
                  <a:pt x="164791" y="0"/>
                </a:ln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305612235" name="Forme libre 47"/>
          <p:cNvSpPr/>
          <p:nvPr/>
        </p:nvSpPr>
        <p:spPr bwMode="auto">
          <a:xfrm>
            <a:off x="4373940" y="4162565"/>
            <a:ext cx="286602" cy="523163"/>
          </a:xfrm>
          <a:custGeom>
            <a:avLst/>
            <a:gdLst>
              <a:gd name="connsiteX0" fmla="*/ 4549 w 286603"/>
              <a:gd name="connsiteY0" fmla="*/ 72788 h 523164"/>
              <a:gd name="connsiteX1" fmla="*/ 4549 w 286603"/>
              <a:gd name="connsiteY1" fmla="*/ 150126 h 523164"/>
              <a:gd name="connsiteX2" fmla="*/ 0 w 286603"/>
              <a:gd name="connsiteY2" fmla="*/ 232012 h 523164"/>
              <a:gd name="connsiteX3" fmla="*/ 4549 w 286603"/>
              <a:gd name="connsiteY3" fmla="*/ 341194 h 523164"/>
              <a:gd name="connsiteX4" fmla="*/ 18197 w 286603"/>
              <a:gd name="connsiteY4" fmla="*/ 413982 h 523164"/>
              <a:gd name="connsiteX5" fmla="*/ 50042 w 286603"/>
              <a:gd name="connsiteY5" fmla="*/ 477672 h 523164"/>
              <a:gd name="connsiteX6" fmla="*/ 104633 w 286603"/>
              <a:gd name="connsiteY6" fmla="*/ 509517 h 523164"/>
              <a:gd name="connsiteX7" fmla="*/ 168322 w 286603"/>
              <a:gd name="connsiteY7" fmla="*/ 523164 h 523164"/>
              <a:gd name="connsiteX8" fmla="*/ 232012 w 286603"/>
              <a:gd name="connsiteY8" fmla="*/ 486770 h 523164"/>
              <a:gd name="connsiteX9" fmla="*/ 259308 w 286603"/>
              <a:gd name="connsiteY9" fmla="*/ 413982 h 523164"/>
              <a:gd name="connsiteX10" fmla="*/ 263857 w 286603"/>
              <a:gd name="connsiteY10" fmla="*/ 341194 h 523164"/>
              <a:gd name="connsiteX11" fmla="*/ 277505 w 286603"/>
              <a:gd name="connsiteY11" fmla="*/ 241111 h 523164"/>
              <a:gd name="connsiteX12" fmla="*/ 286603 w 286603"/>
              <a:gd name="connsiteY12" fmla="*/ 150126 h 523164"/>
              <a:gd name="connsiteX13" fmla="*/ 277505 w 286603"/>
              <a:gd name="connsiteY13" fmla="*/ 72788 h 523164"/>
              <a:gd name="connsiteX14" fmla="*/ 272955 w 286603"/>
              <a:gd name="connsiteY14" fmla="*/ 0 h 523164"/>
              <a:gd name="connsiteX15" fmla="*/ 104633 w 286603"/>
              <a:gd name="connsiteY15" fmla="*/ 59140 h 523164"/>
              <a:gd name="connsiteX16" fmla="*/ 4549 w 286603"/>
              <a:gd name="connsiteY16" fmla="*/ 72788 h 523164"/>
              <a:gd name="connsiteX0" fmla="*/ 13647 w 286603"/>
              <a:gd name="connsiteY0" fmla="*/ 90985 h 523164"/>
              <a:gd name="connsiteX1" fmla="*/ 4549 w 286603"/>
              <a:gd name="connsiteY1" fmla="*/ 150126 h 523164"/>
              <a:gd name="connsiteX2" fmla="*/ 0 w 286603"/>
              <a:gd name="connsiteY2" fmla="*/ 232012 h 523164"/>
              <a:gd name="connsiteX3" fmla="*/ 4549 w 286603"/>
              <a:gd name="connsiteY3" fmla="*/ 341194 h 523164"/>
              <a:gd name="connsiteX4" fmla="*/ 18197 w 286603"/>
              <a:gd name="connsiteY4" fmla="*/ 413982 h 523164"/>
              <a:gd name="connsiteX5" fmla="*/ 50042 w 286603"/>
              <a:gd name="connsiteY5" fmla="*/ 477672 h 523164"/>
              <a:gd name="connsiteX6" fmla="*/ 104633 w 286603"/>
              <a:gd name="connsiteY6" fmla="*/ 509517 h 523164"/>
              <a:gd name="connsiteX7" fmla="*/ 168322 w 286603"/>
              <a:gd name="connsiteY7" fmla="*/ 523164 h 523164"/>
              <a:gd name="connsiteX8" fmla="*/ 232012 w 286603"/>
              <a:gd name="connsiteY8" fmla="*/ 486770 h 523164"/>
              <a:gd name="connsiteX9" fmla="*/ 259308 w 286603"/>
              <a:gd name="connsiteY9" fmla="*/ 413982 h 523164"/>
              <a:gd name="connsiteX10" fmla="*/ 263857 w 286603"/>
              <a:gd name="connsiteY10" fmla="*/ 341194 h 523164"/>
              <a:gd name="connsiteX11" fmla="*/ 277505 w 286603"/>
              <a:gd name="connsiteY11" fmla="*/ 241111 h 523164"/>
              <a:gd name="connsiteX12" fmla="*/ 286603 w 286603"/>
              <a:gd name="connsiteY12" fmla="*/ 150126 h 523164"/>
              <a:gd name="connsiteX13" fmla="*/ 277505 w 286603"/>
              <a:gd name="connsiteY13" fmla="*/ 72788 h 523164"/>
              <a:gd name="connsiteX14" fmla="*/ 272955 w 286603"/>
              <a:gd name="connsiteY14" fmla="*/ 0 h 523164"/>
              <a:gd name="connsiteX15" fmla="*/ 104633 w 286603"/>
              <a:gd name="connsiteY15" fmla="*/ 59140 h 523164"/>
              <a:gd name="connsiteX16" fmla="*/ 13647 w 286603"/>
              <a:gd name="connsiteY16" fmla="*/ 90985 h 52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603" h="523164" extrusionOk="0">
                <a:moveTo>
                  <a:pt x="13647" y="90985"/>
                </a:moveTo>
                <a:lnTo>
                  <a:pt x="4549" y="150126"/>
                </a:lnTo>
                <a:lnTo>
                  <a:pt x="0" y="232012"/>
                </a:lnTo>
                <a:lnTo>
                  <a:pt x="4549" y="341194"/>
                </a:lnTo>
                <a:lnTo>
                  <a:pt x="18197" y="413982"/>
                </a:lnTo>
                <a:lnTo>
                  <a:pt x="50042" y="477672"/>
                </a:lnTo>
                <a:lnTo>
                  <a:pt x="104633" y="509517"/>
                </a:lnTo>
                <a:lnTo>
                  <a:pt x="168322" y="523164"/>
                </a:lnTo>
                <a:lnTo>
                  <a:pt x="232012" y="486770"/>
                </a:lnTo>
                <a:lnTo>
                  <a:pt x="259308" y="413982"/>
                </a:lnTo>
                <a:lnTo>
                  <a:pt x="263857" y="341194"/>
                </a:lnTo>
                <a:lnTo>
                  <a:pt x="277505" y="241111"/>
                </a:lnTo>
                <a:lnTo>
                  <a:pt x="286603" y="150126"/>
                </a:lnTo>
                <a:lnTo>
                  <a:pt x="277505" y="72788"/>
                </a:lnTo>
                <a:lnTo>
                  <a:pt x="272955" y="0"/>
                </a:lnTo>
                <a:lnTo>
                  <a:pt x="104633" y="59140"/>
                </a:lnTo>
                <a:lnTo>
                  <a:pt x="13647" y="9098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51527540" name="Forme libre 48"/>
          <p:cNvSpPr/>
          <p:nvPr/>
        </p:nvSpPr>
        <p:spPr bwMode="auto">
          <a:xfrm>
            <a:off x="4833414" y="4026087"/>
            <a:ext cx="368488" cy="545909"/>
          </a:xfrm>
          <a:custGeom>
            <a:avLst/>
            <a:gdLst>
              <a:gd name="connsiteX0" fmla="*/ 141027 w 368489"/>
              <a:gd name="connsiteY0" fmla="*/ 0 h 545910"/>
              <a:gd name="connsiteX1" fmla="*/ 86436 w 368489"/>
              <a:gd name="connsiteY1" fmla="*/ 81886 h 545910"/>
              <a:gd name="connsiteX2" fmla="*/ 59140 w 368489"/>
              <a:gd name="connsiteY2" fmla="*/ 159223 h 545910"/>
              <a:gd name="connsiteX3" fmla="*/ 40943 w 368489"/>
              <a:gd name="connsiteY3" fmla="*/ 254758 h 545910"/>
              <a:gd name="connsiteX4" fmla="*/ 18197 w 368489"/>
              <a:gd name="connsiteY4" fmla="*/ 354841 h 545910"/>
              <a:gd name="connsiteX5" fmla="*/ 0 w 368489"/>
              <a:gd name="connsiteY5" fmla="*/ 445826 h 545910"/>
              <a:gd name="connsiteX6" fmla="*/ 4549 w 368489"/>
              <a:gd name="connsiteY6" fmla="*/ 514065 h 545910"/>
              <a:gd name="connsiteX7" fmla="*/ 59140 w 368489"/>
              <a:gd name="connsiteY7" fmla="*/ 518614 h 545910"/>
              <a:gd name="connsiteX8" fmla="*/ 236561 w 368489"/>
              <a:gd name="connsiteY8" fmla="*/ 523164 h 545910"/>
              <a:gd name="connsiteX9" fmla="*/ 368489 w 368489"/>
              <a:gd name="connsiteY9" fmla="*/ 545910 h 545910"/>
              <a:gd name="connsiteX10" fmla="*/ 368489 w 368489"/>
              <a:gd name="connsiteY10" fmla="*/ 545910 h 545910"/>
              <a:gd name="connsiteX11" fmla="*/ 363940 w 368489"/>
              <a:gd name="connsiteY11" fmla="*/ 404883 h 545910"/>
              <a:gd name="connsiteX12" fmla="*/ 309349 w 368489"/>
              <a:gd name="connsiteY12" fmla="*/ 295701 h 545910"/>
              <a:gd name="connsiteX13" fmla="*/ 259307 w 368489"/>
              <a:gd name="connsiteY13" fmla="*/ 172871 h 545910"/>
              <a:gd name="connsiteX14" fmla="*/ 200167 w 368489"/>
              <a:gd name="connsiteY14" fmla="*/ 86435 h 545910"/>
              <a:gd name="connsiteX15" fmla="*/ 141027 w 368489"/>
              <a:gd name="connsiteY15" fmla="*/ 0 h 54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8489" h="545910" extrusionOk="0">
                <a:moveTo>
                  <a:pt x="141027" y="0"/>
                </a:moveTo>
                <a:lnTo>
                  <a:pt x="86436" y="81886"/>
                </a:lnTo>
                <a:lnTo>
                  <a:pt x="59140" y="159223"/>
                </a:lnTo>
                <a:lnTo>
                  <a:pt x="40943" y="254758"/>
                </a:lnTo>
                <a:lnTo>
                  <a:pt x="18197" y="354841"/>
                </a:lnTo>
                <a:lnTo>
                  <a:pt x="0" y="445826"/>
                </a:lnTo>
                <a:lnTo>
                  <a:pt x="4549" y="514065"/>
                </a:lnTo>
                <a:lnTo>
                  <a:pt x="59140" y="518614"/>
                </a:lnTo>
                <a:lnTo>
                  <a:pt x="236561" y="523164"/>
                </a:lnTo>
                <a:lnTo>
                  <a:pt x="368489" y="545910"/>
                </a:lnTo>
                <a:lnTo>
                  <a:pt x="368489" y="545910"/>
                </a:lnTo>
                <a:lnTo>
                  <a:pt x="363940" y="404883"/>
                </a:lnTo>
                <a:lnTo>
                  <a:pt x="309349" y="295701"/>
                </a:lnTo>
                <a:lnTo>
                  <a:pt x="259307" y="172871"/>
                </a:lnTo>
                <a:lnTo>
                  <a:pt x="200167" y="86435"/>
                </a:lnTo>
                <a:lnTo>
                  <a:pt x="14102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711917203" name="Forme libre 49"/>
          <p:cNvSpPr/>
          <p:nvPr/>
        </p:nvSpPr>
        <p:spPr bwMode="auto">
          <a:xfrm>
            <a:off x="6048064" y="3789526"/>
            <a:ext cx="482220" cy="668740"/>
          </a:xfrm>
          <a:custGeom>
            <a:avLst/>
            <a:gdLst>
              <a:gd name="connsiteX0" fmla="*/ 254759 w 482221"/>
              <a:gd name="connsiteY0" fmla="*/ 209266 h 668741"/>
              <a:gd name="connsiteX1" fmla="*/ 350293 w 482221"/>
              <a:gd name="connsiteY1" fmla="*/ 213815 h 668741"/>
              <a:gd name="connsiteX2" fmla="*/ 454926 w 482221"/>
              <a:gd name="connsiteY2" fmla="*/ 195618 h 668741"/>
              <a:gd name="connsiteX3" fmla="*/ 482221 w 482221"/>
              <a:gd name="connsiteY3" fmla="*/ 145576 h 668741"/>
              <a:gd name="connsiteX4" fmla="*/ 464024 w 482221"/>
              <a:gd name="connsiteY4" fmla="*/ 68239 h 668741"/>
              <a:gd name="connsiteX5" fmla="*/ 377589 w 482221"/>
              <a:gd name="connsiteY5" fmla="*/ 13648 h 668741"/>
              <a:gd name="connsiteX6" fmla="*/ 245660 w 482221"/>
              <a:gd name="connsiteY6" fmla="*/ 0 h 668741"/>
              <a:gd name="connsiteX7" fmla="*/ 122830 w 482221"/>
              <a:gd name="connsiteY7" fmla="*/ 4550 h 668741"/>
              <a:gd name="connsiteX8" fmla="*/ 40944 w 482221"/>
              <a:gd name="connsiteY8" fmla="*/ 50042 h 668741"/>
              <a:gd name="connsiteX9" fmla="*/ 0 w 482221"/>
              <a:gd name="connsiteY9" fmla="*/ 109182 h 668741"/>
              <a:gd name="connsiteX10" fmla="*/ 27296 w 482221"/>
              <a:gd name="connsiteY10" fmla="*/ 200168 h 668741"/>
              <a:gd name="connsiteX11" fmla="*/ 68239 w 482221"/>
              <a:gd name="connsiteY11" fmla="*/ 300251 h 668741"/>
              <a:gd name="connsiteX12" fmla="*/ 159224 w 482221"/>
              <a:gd name="connsiteY12" fmla="*/ 409433 h 668741"/>
              <a:gd name="connsiteX13" fmla="*/ 236562 w 482221"/>
              <a:gd name="connsiteY13" fmla="*/ 532263 h 668741"/>
              <a:gd name="connsiteX14" fmla="*/ 304800 w 482221"/>
              <a:gd name="connsiteY14" fmla="*/ 627797 h 668741"/>
              <a:gd name="connsiteX15" fmla="*/ 363941 w 482221"/>
              <a:gd name="connsiteY15" fmla="*/ 668741 h 668741"/>
              <a:gd name="connsiteX16" fmla="*/ 404884 w 482221"/>
              <a:gd name="connsiteY16" fmla="*/ 650544 h 668741"/>
              <a:gd name="connsiteX17" fmla="*/ 427630 w 482221"/>
              <a:gd name="connsiteY17" fmla="*/ 591403 h 668741"/>
              <a:gd name="connsiteX18" fmla="*/ 382138 w 482221"/>
              <a:gd name="connsiteY18" fmla="*/ 532263 h 668741"/>
              <a:gd name="connsiteX19" fmla="*/ 304800 w 482221"/>
              <a:gd name="connsiteY19" fmla="*/ 445827 h 668741"/>
              <a:gd name="connsiteX20" fmla="*/ 263857 w 482221"/>
              <a:gd name="connsiteY20" fmla="*/ 395785 h 668741"/>
              <a:gd name="connsiteX21" fmla="*/ 236562 w 482221"/>
              <a:gd name="connsiteY21" fmla="*/ 363941 h 668741"/>
              <a:gd name="connsiteX22" fmla="*/ 236562 w 482221"/>
              <a:gd name="connsiteY22" fmla="*/ 309350 h 668741"/>
              <a:gd name="connsiteX23" fmla="*/ 254759 w 482221"/>
              <a:gd name="connsiteY23" fmla="*/ 209266 h 66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82221" h="668741" extrusionOk="0">
                <a:moveTo>
                  <a:pt x="254759" y="209266"/>
                </a:moveTo>
                <a:lnTo>
                  <a:pt x="350293" y="213815"/>
                </a:lnTo>
                <a:lnTo>
                  <a:pt x="454926" y="195618"/>
                </a:lnTo>
                <a:lnTo>
                  <a:pt x="482221" y="145576"/>
                </a:lnTo>
                <a:lnTo>
                  <a:pt x="464024" y="68239"/>
                </a:lnTo>
                <a:lnTo>
                  <a:pt x="377589" y="13648"/>
                </a:lnTo>
                <a:lnTo>
                  <a:pt x="245660" y="0"/>
                </a:lnTo>
                <a:lnTo>
                  <a:pt x="122830" y="4550"/>
                </a:lnTo>
                <a:lnTo>
                  <a:pt x="40944" y="50042"/>
                </a:lnTo>
                <a:lnTo>
                  <a:pt x="0" y="109182"/>
                </a:lnTo>
                <a:lnTo>
                  <a:pt x="27296" y="200168"/>
                </a:lnTo>
                <a:lnTo>
                  <a:pt x="68239" y="300251"/>
                </a:lnTo>
                <a:lnTo>
                  <a:pt x="159224" y="409433"/>
                </a:lnTo>
                <a:lnTo>
                  <a:pt x="236562" y="532263"/>
                </a:lnTo>
                <a:lnTo>
                  <a:pt x="304800" y="627797"/>
                </a:lnTo>
                <a:lnTo>
                  <a:pt x="363941" y="668741"/>
                </a:lnTo>
                <a:lnTo>
                  <a:pt x="404884" y="650544"/>
                </a:lnTo>
                <a:lnTo>
                  <a:pt x="427630" y="591403"/>
                </a:lnTo>
                <a:lnTo>
                  <a:pt x="382138" y="532263"/>
                </a:lnTo>
                <a:lnTo>
                  <a:pt x="304800" y="445827"/>
                </a:lnTo>
                <a:lnTo>
                  <a:pt x="263857" y="395785"/>
                </a:lnTo>
                <a:lnTo>
                  <a:pt x="236562" y="363941"/>
                </a:lnTo>
                <a:lnTo>
                  <a:pt x="236562" y="309350"/>
                </a:lnTo>
                <a:lnTo>
                  <a:pt x="254759" y="20926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937786956" name="Forme libre 51"/>
          <p:cNvSpPr/>
          <p:nvPr/>
        </p:nvSpPr>
        <p:spPr bwMode="auto">
          <a:xfrm>
            <a:off x="6493890" y="2706803"/>
            <a:ext cx="504966" cy="209265"/>
          </a:xfrm>
          <a:custGeom>
            <a:avLst/>
            <a:gdLst>
              <a:gd name="connsiteX0" fmla="*/ 163773 w 504967"/>
              <a:gd name="connsiteY0" fmla="*/ 0 h 209266"/>
              <a:gd name="connsiteX1" fmla="*/ 63690 w 504967"/>
              <a:gd name="connsiteY1" fmla="*/ 40943 h 209266"/>
              <a:gd name="connsiteX2" fmla="*/ 4550 w 504967"/>
              <a:gd name="connsiteY2" fmla="*/ 77337 h 209266"/>
              <a:gd name="connsiteX3" fmla="*/ 0 w 504967"/>
              <a:gd name="connsiteY3" fmla="*/ 141027 h 209266"/>
              <a:gd name="connsiteX4" fmla="*/ 27296 w 504967"/>
              <a:gd name="connsiteY4" fmla="*/ 177421 h 209266"/>
              <a:gd name="connsiteX5" fmla="*/ 131929 w 504967"/>
              <a:gd name="connsiteY5" fmla="*/ 163773 h 209266"/>
              <a:gd name="connsiteX6" fmla="*/ 254759 w 504967"/>
              <a:gd name="connsiteY6" fmla="*/ 136478 h 209266"/>
              <a:gd name="connsiteX7" fmla="*/ 368490 w 504967"/>
              <a:gd name="connsiteY7" fmla="*/ 150125 h 209266"/>
              <a:gd name="connsiteX8" fmla="*/ 468573 w 504967"/>
              <a:gd name="connsiteY8" fmla="*/ 195618 h 209266"/>
              <a:gd name="connsiteX9" fmla="*/ 504967 w 504967"/>
              <a:gd name="connsiteY9" fmla="*/ 209266 h 209266"/>
              <a:gd name="connsiteX10" fmla="*/ 459475 w 504967"/>
              <a:gd name="connsiteY10" fmla="*/ 100084 h 209266"/>
              <a:gd name="connsiteX11" fmla="*/ 400335 w 504967"/>
              <a:gd name="connsiteY11" fmla="*/ 31845 h 209266"/>
              <a:gd name="connsiteX12" fmla="*/ 277505 w 504967"/>
              <a:gd name="connsiteY12" fmla="*/ 0 h 209266"/>
              <a:gd name="connsiteX13" fmla="*/ 163773 w 504967"/>
              <a:gd name="connsiteY13" fmla="*/ 0 h 20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4967" h="209266" extrusionOk="0">
                <a:moveTo>
                  <a:pt x="163773" y="0"/>
                </a:moveTo>
                <a:lnTo>
                  <a:pt x="63690" y="40943"/>
                </a:lnTo>
                <a:lnTo>
                  <a:pt x="4550" y="77337"/>
                </a:lnTo>
                <a:lnTo>
                  <a:pt x="0" y="141027"/>
                </a:lnTo>
                <a:lnTo>
                  <a:pt x="27296" y="177421"/>
                </a:lnTo>
                <a:lnTo>
                  <a:pt x="131929" y="163773"/>
                </a:lnTo>
                <a:lnTo>
                  <a:pt x="254759" y="136478"/>
                </a:lnTo>
                <a:lnTo>
                  <a:pt x="368490" y="150125"/>
                </a:lnTo>
                <a:lnTo>
                  <a:pt x="468573" y="195618"/>
                </a:lnTo>
                <a:lnTo>
                  <a:pt x="504967" y="209266"/>
                </a:lnTo>
                <a:lnTo>
                  <a:pt x="459475" y="100084"/>
                </a:lnTo>
                <a:lnTo>
                  <a:pt x="400335" y="31845"/>
                </a:lnTo>
                <a:lnTo>
                  <a:pt x="277505" y="0"/>
                </a:lnTo>
                <a:lnTo>
                  <a:pt x="16377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71228632" name="Forme libre 52"/>
          <p:cNvSpPr/>
          <p:nvPr/>
        </p:nvSpPr>
        <p:spPr bwMode="auto">
          <a:xfrm>
            <a:off x="4346644" y="4826756"/>
            <a:ext cx="245658" cy="868907"/>
          </a:xfrm>
          <a:custGeom>
            <a:avLst/>
            <a:gdLst>
              <a:gd name="connsiteX0" fmla="*/ 0 w 245659"/>
              <a:gd name="connsiteY0" fmla="*/ 0 h 868908"/>
              <a:gd name="connsiteX1" fmla="*/ 4549 w 245659"/>
              <a:gd name="connsiteY1" fmla="*/ 159224 h 868908"/>
              <a:gd name="connsiteX2" fmla="*/ 4549 w 245659"/>
              <a:gd name="connsiteY2" fmla="*/ 354842 h 868908"/>
              <a:gd name="connsiteX3" fmla="*/ 27295 w 245659"/>
              <a:gd name="connsiteY3" fmla="*/ 545911 h 868908"/>
              <a:gd name="connsiteX4" fmla="*/ 18197 w 245659"/>
              <a:gd name="connsiteY4" fmla="*/ 709684 h 868908"/>
              <a:gd name="connsiteX5" fmla="*/ 18197 w 245659"/>
              <a:gd name="connsiteY5" fmla="*/ 855260 h 868908"/>
              <a:gd name="connsiteX6" fmla="*/ 177420 w 245659"/>
              <a:gd name="connsiteY6" fmla="*/ 868908 h 868908"/>
              <a:gd name="connsiteX7" fmla="*/ 236561 w 245659"/>
              <a:gd name="connsiteY7" fmla="*/ 859809 h 868908"/>
              <a:gd name="connsiteX8" fmla="*/ 245659 w 245659"/>
              <a:gd name="connsiteY8" fmla="*/ 659642 h 868908"/>
              <a:gd name="connsiteX9" fmla="*/ 245659 w 245659"/>
              <a:gd name="connsiteY9" fmla="*/ 454926 h 868908"/>
              <a:gd name="connsiteX10" fmla="*/ 218364 w 245659"/>
              <a:gd name="connsiteY10" fmla="*/ 322997 h 868908"/>
              <a:gd name="connsiteX11" fmla="*/ 131928 w 245659"/>
              <a:gd name="connsiteY11" fmla="*/ 136478 h 868908"/>
              <a:gd name="connsiteX12" fmla="*/ 0 w 245659"/>
              <a:gd name="connsiteY12" fmla="*/ 0 h 86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659" h="868908" extrusionOk="0">
                <a:moveTo>
                  <a:pt x="0" y="0"/>
                </a:moveTo>
                <a:lnTo>
                  <a:pt x="4549" y="159224"/>
                </a:lnTo>
                <a:lnTo>
                  <a:pt x="4549" y="354842"/>
                </a:lnTo>
                <a:lnTo>
                  <a:pt x="27295" y="545911"/>
                </a:lnTo>
                <a:lnTo>
                  <a:pt x="18197" y="709684"/>
                </a:lnTo>
                <a:lnTo>
                  <a:pt x="18197" y="855260"/>
                </a:lnTo>
                <a:lnTo>
                  <a:pt x="177420" y="868908"/>
                </a:lnTo>
                <a:lnTo>
                  <a:pt x="236561" y="859809"/>
                </a:lnTo>
                <a:lnTo>
                  <a:pt x="245659" y="659642"/>
                </a:lnTo>
                <a:lnTo>
                  <a:pt x="245659" y="454926"/>
                </a:lnTo>
                <a:lnTo>
                  <a:pt x="218364" y="322997"/>
                </a:lnTo>
                <a:lnTo>
                  <a:pt x="131928" y="1364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48887023" name="Forme libre 53"/>
          <p:cNvSpPr/>
          <p:nvPr/>
        </p:nvSpPr>
        <p:spPr bwMode="auto">
          <a:xfrm>
            <a:off x="8086130" y="4722123"/>
            <a:ext cx="1064524" cy="1260144"/>
          </a:xfrm>
          <a:custGeom>
            <a:avLst/>
            <a:gdLst>
              <a:gd name="connsiteX0" fmla="*/ 0 w 1064525"/>
              <a:gd name="connsiteY0" fmla="*/ 0 h 1260144"/>
              <a:gd name="connsiteX1" fmla="*/ 27296 w 1064525"/>
              <a:gd name="connsiteY1" fmla="*/ 150126 h 1260144"/>
              <a:gd name="connsiteX2" fmla="*/ 72788 w 1064525"/>
              <a:gd name="connsiteY2" fmla="*/ 300251 h 1260144"/>
              <a:gd name="connsiteX3" fmla="*/ 95534 w 1064525"/>
              <a:gd name="connsiteY3" fmla="*/ 436729 h 1260144"/>
              <a:gd name="connsiteX4" fmla="*/ 109182 w 1064525"/>
              <a:gd name="connsiteY4" fmla="*/ 504968 h 1260144"/>
              <a:gd name="connsiteX5" fmla="*/ 277505 w 1064525"/>
              <a:gd name="connsiteY5" fmla="*/ 568657 h 1260144"/>
              <a:gd name="connsiteX6" fmla="*/ 482221 w 1064525"/>
              <a:gd name="connsiteY6" fmla="*/ 650544 h 1260144"/>
              <a:gd name="connsiteX7" fmla="*/ 605051 w 1064525"/>
              <a:gd name="connsiteY7" fmla="*/ 782472 h 1260144"/>
              <a:gd name="connsiteX8" fmla="*/ 691487 w 1064525"/>
              <a:gd name="connsiteY8" fmla="*/ 959893 h 1260144"/>
              <a:gd name="connsiteX9" fmla="*/ 705134 w 1064525"/>
              <a:gd name="connsiteY9" fmla="*/ 1096371 h 1260144"/>
              <a:gd name="connsiteX10" fmla="*/ 714233 w 1064525"/>
              <a:gd name="connsiteY10" fmla="*/ 1187356 h 1260144"/>
              <a:gd name="connsiteX11" fmla="*/ 741528 w 1064525"/>
              <a:gd name="connsiteY11" fmla="*/ 1246496 h 1260144"/>
              <a:gd name="connsiteX12" fmla="*/ 1050878 w 1064525"/>
              <a:gd name="connsiteY12" fmla="*/ 1260144 h 1260144"/>
              <a:gd name="connsiteX13" fmla="*/ 1064525 w 1064525"/>
              <a:gd name="connsiteY13" fmla="*/ 1155511 h 1260144"/>
              <a:gd name="connsiteX14" fmla="*/ 1014484 w 1064525"/>
              <a:gd name="connsiteY14" fmla="*/ 987188 h 1260144"/>
              <a:gd name="connsiteX15" fmla="*/ 891654 w 1064525"/>
              <a:gd name="connsiteY15" fmla="*/ 855260 h 1260144"/>
              <a:gd name="connsiteX16" fmla="*/ 645994 w 1064525"/>
              <a:gd name="connsiteY16" fmla="*/ 614150 h 1260144"/>
              <a:gd name="connsiteX17" fmla="*/ 404884 w 1064525"/>
              <a:gd name="connsiteY17" fmla="*/ 368490 h 1260144"/>
              <a:gd name="connsiteX18" fmla="*/ 172872 w 1064525"/>
              <a:gd name="connsiteY18" fmla="*/ 154675 h 1260144"/>
              <a:gd name="connsiteX19" fmla="*/ 0 w 1064525"/>
              <a:gd name="connsiteY19" fmla="*/ 0 h 126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4525" h="1260144" extrusionOk="0">
                <a:moveTo>
                  <a:pt x="0" y="0"/>
                </a:moveTo>
                <a:lnTo>
                  <a:pt x="27296" y="150126"/>
                </a:lnTo>
                <a:lnTo>
                  <a:pt x="72788" y="300251"/>
                </a:lnTo>
                <a:lnTo>
                  <a:pt x="95534" y="436729"/>
                </a:lnTo>
                <a:lnTo>
                  <a:pt x="109182" y="504968"/>
                </a:lnTo>
                <a:lnTo>
                  <a:pt x="277505" y="568657"/>
                </a:lnTo>
                <a:lnTo>
                  <a:pt x="482221" y="650544"/>
                </a:lnTo>
                <a:lnTo>
                  <a:pt x="605051" y="782472"/>
                </a:lnTo>
                <a:lnTo>
                  <a:pt x="691487" y="959893"/>
                </a:lnTo>
                <a:lnTo>
                  <a:pt x="705134" y="1096371"/>
                </a:lnTo>
                <a:lnTo>
                  <a:pt x="714233" y="1187356"/>
                </a:lnTo>
                <a:lnTo>
                  <a:pt x="741528" y="1246496"/>
                </a:lnTo>
                <a:lnTo>
                  <a:pt x="1050878" y="1260144"/>
                </a:lnTo>
                <a:lnTo>
                  <a:pt x="1064525" y="1155511"/>
                </a:lnTo>
                <a:lnTo>
                  <a:pt x="1014484" y="987188"/>
                </a:lnTo>
                <a:lnTo>
                  <a:pt x="891654" y="855260"/>
                </a:lnTo>
                <a:lnTo>
                  <a:pt x="645994" y="614150"/>
                </a:lnTo>
                <a:lnTo>
                  <a:pt x="404884" y="368490"/>
                </a:lnTo>
                <a:lnTo>
                  <a:pt x="172872" y="1546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79519026" name="Forme libre 54"/>
          <p:cNvSpPr/>
          <p:nvPr/>
        </p:nvSpPr>
        <p:spPr bwMode="auto">
          <a:xfrm>
            <a:off x="8240805" y="3848667"/>
            <a:ext cx="200166" cy="827964"/>
          </a:xfrm>
          <a:custGeom>
            <a:avLst/>
            <a:gdLst>
              <a:gd name="connsiteX0" fmla="*/ 45492 w 200167"/>
              <a:gd name="connsiteY0" fmla="*/ 0 h 827964"/>
              <a:gd name="connsiteX1" fmla="*/ 122830 w 200167"/>
              <a:gd name="connsiteY1" fmla="*/ 86435 h 827964"/>
              <a:gd name="connsiteX2" fmla="*/ 145576 w 200167"/>
              <a:gd name="connsiteY2" fmla="*/ 213815 h 827964"/>
              <a:gd name="connsiteX3" fmla="*/ 145576 w 200167"/>
              <a:gd name="connsiteY3" fmla="*/ 350292 h 827964"/>
              <a:gd name="connsiteX4" fmla="*/ 131928 w 200167"/>
              <a:gd name="connsiteY4" fmla="*/ 468573 h 827964"/>
              <a:gd name="connsiteX5" fmla="*/ 136477 w 200167"/>
              <a:gd name="connsiteY5" fmla="*/ 550459 h 827964"/>
              <a:gd name="connsiteX6" fmla="*/ 181970 w 200167"/>
              <a:gd name="connsiteY6" fmla="*/ 664191 h 827964"/>
              <a:gd name="connsiteX7" fmla="*/ 200167 w 200167"/>
              <a:gd name="connsiteY7" fmla="*/ 827964 h 827964"/>
              <a:gd name="connsiteX8" fmla="*/ 127379 w 200167"/>
              <a:gd name="connsiteY8" fmla="*/ 659641 h 827964"/>
              <a:gd name="connsiteX9" fmla="*/ 59140 w 200167"/>
              <a:gd name="connsiteY9" fmla="*/ 536812 h 827964"/>
              <a:gd name="connsiteX10" fmla="*/ 22746 w 200167"/>
              <a:gd name="connsiteY10" fmla="*/ 345743 h 827964"/>
              <a:gd name="connsiteX11" fmla="*/ 4549 w 200167"/>
              <a:gd name="connsiteY11" fmla="*/ 195618 h 827964"/>
              <a:gd name="connsiteX12" fmla="*/ 0 w 200167"/>
              <a:gd name="connsiteY12" fmla="*/ 86435 h 827964"/>
              <a:gd name="connsiteX13" fmla="*/ 45492 w 200167"/>
              <a:gd name="connsiteY13" fmla="*/ 0 h 82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167" h="827964" extrusionOk="0">
                <a:moveTo>
                  <a:pt x="45492" y="0"/>
                </a:moveTo>
                <a:lnTo>
                  <a:pt x="122830" y="86435"/>
                </a:lnTo>
                <a:lnTo>
                  <a:pt x="145576" y="213815"/>
                </a:lnTo>
                <a:lnTo>
                  <a:pt x="145576" y="350292"/>
                </a:lnTo>
                <a:lnTo>
                  <a:pt x="131928" y="468573"/>
                </a:lnTo>
                <a:lnTo>
                  <a:pt x="136477" y="550459"/>
                </a:lnTo>
                <a:lnTo>
                  <a:pt x="181970" y="664191"/>
                </a:lnTo>
                <a:lnTo>
                  <a:pt x="200167" y="827964"/>
                </a:lnTo>
                <a:lnTo>
                  <a:pt x="127379" y="659641"/>
                </a:lnTo>
                <a:lnTo>
                  <a:pt x="59140" y="536812"/>
                </a:lnTo>
                <a:lnTo>
                  <a:pt x="22746" y="345743"/>
                </a:lnTo>
                <a:lnTo>
                  <a:pt x="4549" y="195618"/>
                </a:lnTo>
                <a:lnTo>
                  <a:pt x="0" y="86435"/>
                </a:lnTo>
                <a:lnTo>
                  <a:pt x="4549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78543510" name="Forme libre 55"/>
          <p:cNvSpPr/>
          <p:nvPr/>
        </p:nvSpPr>
        <p:spPr bwMode="auto">
          <a:xfrm>
            <a:off x="8322690" y="3175377"/>
            <a:ext cx="141026" cy="454924"/>
          </a:xfrm>
          <a:custGeom>
            <a:avLst/>
            <a:gdLst>
              <a:gd name="connsiteX0" fmla="*/ 127379 w 141027"/>
              <a:gd name="connsiteY0" fmla="*/ 0 h 454925"/>
              <a:gd name="connsiteX1" fmla="*/ 68239 w 141027"/>
              <a:gd name="connsiteY1" fmla="*/ 90985 h 454925"/>
              <a:gd name="connsiteX2" fmla="*/ 18197 w 141027"/>
              <a:gd name="connsiteY2" fmla="*/ 213815 h 454925"/>
              <a:gd name="connsiteX3" fmla="*/ 0 w 141027"/>
              <a:gd name="connsiteY3" fmla="*/ 282054 h 454925"/>
              <a:gd name="connsiteX4" fmla="*/ 0 w 141027"/>
              <a:gd name="connsiteY4" fmla="*/ 368490 h 454925"/>
              <a:gd name="connsiteX5" fmla="*/ 40944 w 141027"/>
              <a:gd name="connsiteY5" fmla="*/ 413982 h 454925"/>
              <a:gd name="connsiteX6" fmla="*/ 109182 w 141027"/>
              <a:gd name="connsiteY6" fmla="*/ 454925 h 454925"/>
              <a:gd name="connsiteX7" fmla="*/ 141027 w 141027"/>
              <a:gd name="connsiteY7" fmla="*/ 373039 h 454925"/>
              <a:gd name="connsiteX8" fmla="*/ 118281 w 141027"/>
              <a:gd name="connsiteY8" fmla="*/ 277505 h 454925"/>
              <a:gd name="connsiteX9" fmla="*/ 104633 w 141027"/>
              <a:gd name="connsiteY9" fmla="*/ 213815 h 454925"/>
              <a:gd name="connsiteX10" fmla="*/ 77338 w 141027"/>
              <a:gd name="connsiteY10" fmla="*/ 204717 h 454925"/>
              <a:gd name="connsiteX11" fmla="*/ 127379 w 141027"/>
              <a:gd name="connsiteY11" fmla="*/ 95534 h 454925"/>
              <a:gd name="connsiteX12" fmla="*/ 127379 w 141027"/>
              <a:gd name="connsiteY12" fmla="*/ 0 h 4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027" h="454925" extrusionOk="0">
                <a:moveTo>
                  <a:pt x="127379" y="0"/>
                </a:moveTo>
                <a:lnTo>
                  <a:pt x="68239" y="90985"/>
                </a:lnTo>
                <a:lnTo>
                  <a:pt x="18197" y="213815"/>
                </a:lnTo>
                <a:lnTo>
                  <a:pt x="0" y="282054"/>
                </a:lnTo>
                <a:lnTo>
                  <a:pt x="0" y="368490"/>
                </a:lnTo>
                <a:lnTo>
                  <a:pt x="40944" y="413982"/>
                </a:lnTo>
                <a:lnTo>
                  <a:pt x="109182" y="454925"/>
                </a:lnTo>
                <a:lnTo>
                  <a:pt x="141027" y="373039"/>
                </a:lnTo>
                <a:lnTo>
                  <a:pt x="118281" y="277505"/>
                </a:lnTo>
                <a:lnTo>
                  <a:pt x="104633" y="213815"/>
                </a:lnTo>
                <a:lnTo>
                  <a:pt x="77338" y="204717"/>
                </a:lnTo>
                <a:lnTo>
                  <a:pt x="127379" y="95534"/>
                </a:lnTo>
                <a:lnTo>
                  <a:pt x="12737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867497005" name="Forme libre 56"/>
          <p:cNvSpPr/>
          <p:nvPr/>
        </p:nvSpPr>
        <p:spPr bwMode="auto">
          <a:xfrm>
            <a:off x="7626655" y="3789526"/>
            <a:ext cx="568656" cy="673290"/>
          </a:xfrm>
          <a:custGeom>
            <a:avLst/>
            <a:gdLst>
              <a:gd name="connsiteX0" fmla="*/ 122830 w 568657"/>
              <a:gd name="connsiteY0" fmla="*/ 0 h 673290"/>
              <a:gd name="connsiteX1" fmla="*/ 40944 w 568657"/>
              <a:gd name="connsiteY1" fmla="*/ 50042 h 673290"/>
              <a:gd name="connsiteX2" fmla="*/ 0 w 568657"/>
              <a:gd name="connsiteY2" fmla="*/ 118281 h 673290"/>
              <a:gd name="connsiteX3" fmla="*/ 9099 w 568657"/>
              <a:gd name="connsiteY3" fmla="*/ 241111 h 673290"/>
              <a:gd name="connsiteX4" fmla="*/ 86436 w 568657"/>
              <a:gd name="connsiteY4" fmla="*/ 391236 h 673290"/>
              <a:gd name="connsiteX5" fmla="*/ 177421 w 568657"/>
              <a:gd name="connsiteY5" fmla="*/ 527714 h 673290"/>
              <a:gd name="connsiteX6" fmla="*/ 282054 w 568657"/>
              <a:gd name="connsiteY6" fmla="*/ 609600 h 673290"/>
              <a:gd name="connsiteX7" fmla="*/ 391236 w 568657"/>
              <a:gd name="connsiteY7" fmla="*/ 668741 h 673290"/>
              <a:gd name="connsiteX8" fmla="*/ 514066 w 568657"/>
              <a:gd name="connsiteY8" fmla="*/ 673290 h 673290"/>
              <a:gd name="connsiteX9" fmla="*/ 568657 w 568657"/>
              <a:gd name="connsiteY9" fmla="*/ 577756 h 673290"/>
              <a:gd name="connsiteX10" fmla="*/ 541362 w 568657"/>
              <a:gd name="connsiteY10" fmla="*/ 345744 h 673290"/>
              <a:gd name="connsiteX11" fmla="*/ 491320 w 568657"/>
              <a:gd name="connsiteY11" fmla="*/ 186520 h 673290"/>
              <a:gd name="connsiteX12" fmla="*/ 413983 w 568657"/>
              <a:gd name="connsiteY12" fmla="*/ 54591 h 673290"/>
              <a:gd name="connsiteX13" fmla="*/ 304800 w 568657"/>
              <a:gd name="connsiteY13" fmla="*/ 4550 h 673290"/>
              <a:gd name="connsiteX14" fmla="*/ 122830 w 568657"/>
              <a:gd name="connsiteY14" fmla="*/ 0 h 67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8657" h="673290" extrusionOk="0">
                <a:moveTo>
                  <a:pt x="122830" y="0"/>
                </a:moveTo>
                <a:lnTo>
                  <a:pt x="40944" y="50042"/>
                </a:lnTo>
                <a:lnTo>
                  <a:pt x="0" y="118281"/>
                </a:lnTo>
                <a:lnTo>
                  <a:pt x="9099" y="241111"/>
                </a:lnTo>
                <a:lnTo>
                  <a:pt x="86436" y="391236"/>
                </a:lnTo>
                <a:lnTo>
                  <a:pt x="177421" y="527714"/>
                </a:lnTo>
                <a:lnTo>
                  <a:pt x="282054" y="609600"/>
                </a:lnTo>
                <a:lnTo>
                  <a:pt x="391236" y="668741"/>
                </a:lnTo>
                <a:lnTo>
                  <a:pt x="514066" y="673290"/>
                </a:lnTo>
                <a:lnTo>
                  <a:pt x="568657" y="577756"/>
                </a:lnTo>
                <a:lnTo>
                  <a:pt x="541362" y="345744"/>
                </a:lnTo>
                <a:lnTo>
                  <a:pt x="491320" y="186520"/>
                </a:lnTo>
                <a:lnTo>
                  <a:pt x="413983" y="54591"/>
                </a:lnTo>
                <a:lnTo>
                  <a:pt x="304800" y="4550"/>
                </a:lnTo>
                <a:lnTo>
                  <a:pt x="12283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608377435" name="Forme libre 57"/>
          <p:cNvSpPr/>
          <p:nvPr/>
        </p:nvSpPr>
        <p:spPr bwMode="auto">
          <a:xfrm>
            <a:off x="7854119" y="2388356"/>
            <a:ext cx="618698" cy="755175"/>
          </a:xfrm>
          <a:custGeom>
            <a:avLst/>
            <a:gdLst>
              <a:gd name="connsiteX0" fmla="*/ 45493 w 618699"/>
              <a:gd name="connsiteY0" fmla="*/ 9099 h 755176"/>
              <a:gd name="connsiteX1" fmla="*/ 0 w 618699"/>
              <a:gd name="connsiteY1" fmla="*/ 122830 h 755176"/>
              <a:gd name="connsiteX2" fmla="*/ 50042 w 618699"/>
              <a:gd name="connsiteY2" fmla="*/ 327546 h 755176"/>
              <a:gd name="connsiteX3" fmla="*/ 100084 w 618699"/>
              <a:gd name="connsiteY3" fmla="*/ 432179 h 755176"/>
              <a:gd name="connsiteX4" fmla="*/ 154675 w 618699"/>
              <a:gd name="connsiteY4" fmla="*/ 577755 h 755176"/>
              <a:gd name="connsiteX5" fmla="*/ 200167 w 618699"/>
              <a:gd name="connsiteY5" fmla="*/ 700585 h 755176"/>
              <a:gd name="connsiteX6" fmla="*/ 304800 w 618699"/>
              <a:gd name="connsiteY6" fmla="*/ 736979 h 755176"/>
              <a:gd name="connsiteX7" fmla="*/ 468573 w 618699"/>
              <a:gd name="connsiteY7" fmla="*/ 755176 h 755176"/>
              <a:gd name="connsiteX8" fmla="*/ 559558 w 618699"/>
              <a:gd name="connsiteY8" fmla="*/ 568657 h 755176"/>
              <a:gd name="connsiteX9" fmla="*/ 618699 w 618699"/>
              <a:gd name="connsiteY9" fmla="*/ 391236 h 755176"/>
              <a:gd name="connsiteX10" fmla="*/ 614149 w 618699"/>
              <a:gd name="connsiteY10" fmla="*/ 218364 h 755176"/>
              <a:gd name="connsiteX11" fmla="*/ 482221 w 618699"/>
              <a:gd name="connsiteY11" fmla="*/ 68239 h 755176"/>
              <a:gd name="connsiteX12" fmla="*/ 250209 w 618699"/>
              <a:gd name="connsiteY12" fmla="*/ 0 h 755176"/>
              <a:gd name="connsiteX13" fmla="*/ 45493 w 618699"/>
              <a:gd name="connsiteY13" fmla="*/ 9099 h 75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699" h="755176" extrusionOk="0">
                <a:moveTo>
                  <a:pt x="45493" y="9099"/>
                </a:moveTo>
                <a:lnTo>
                  <a:pt x="0" y="122830"/>
                </a:lnTo>
                <a:lnTo>
                  <a:pt x="50042" y="327546"/>
                </a:lnTo>
                <a:lnTo>
                  <a:pt x="100084" y="432179"/>
                </a:lnTo>
                <a:lnTo>
                  <a:pt x="154675" y="577755"/>
                </a:lnTo>
                <a:lnTo>
                  <a:pt x="200167" y="700585"/>
                </a:lnTo>
                <a:lnTo>
                  <a:pt x="304800" y="736979"/>
                </a:lnTo>
                <a:lnTo>
                  <a:pt x="468573" y="755176"/>
                </a:lnTo>
                <a:lnTo>
                  <a:pt x="559558" y="568657"/>
                </a:lnTo>
                <a:lnTo>
                  <a:pt x="618699" y="391236"/>
                </a:lnTo>
                <a:lnTo>
                  <a:pt x="614149" y="218364"/>
                </a:lnTo>
                <a:lnTo>
                  <a:pt x="482221" y="68239"/>
                </a:lnTo>
                <a:lnTo>
                  <a:pt x="250209" y="0"/>
                </a:lnTo>
                <a:lnTo>
                  <a:pt x="45493" y="909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026780161" name="Forme libre 58"/>
          <p:cNvSpPr/>
          <p:nvPr/>
        </p:nvSpPr>
        <p:spPr bwMode="auto">
          <a:xfrm>
            <a:off x="9211374" y="2263875"/>
            <a:ext cx="213851" cy="169606"/>
          </a:xfrm>
          <a:custGeom>
            <a:avLst/>
            <a:gdLst>
              <a:gd name="connsiteX0" fmla="*/ 58994 w 213852"/>
              <a:gd name="connsiteY0" fmla="*/ 0 h 169607"/>
              <a:gd name="connsiteX1" fmla="*/ 0 w 213852"/>
              <a:gd name="connsiteY1" fmla="*/ 29497 h 169607"/>
              <a:gd name="connsiteX2" fmla="*/ 29497 w 213852"/>
              <a:gd name="connsiteY2" fmla="*/ 95865 h 169607"/>
              <a:gd name="connsiteX3" fmla="*/ 58994 w 213852"/>
              <a:gd name="connsiteY3" fmla="*/ 169607 h 169607"/>
              <a:gd name="connsiteX4" fmla="*/ 110613 w 213852"/>
              <a:gd name="connsiteY4" fmla="*/ 140110 h 169607"/>
              <a:gd name="connsiteX5" fmla="*/ 213852 w 213852"/>
              <a:gd name="connsiteY5" fmla="*/ 66368 h 169607"/>
              <a:gd name="connsiteX6" fmla="*/ 169607 w 213852"/>
              <a:gd name="connsiteY6" fmla="*/ 7375 h 169607"/>
              <a:gd name="connsiteX7" fmla="*/ 58994 w 213852"/>
              <a:gd name="connsiteY7" fmla="*/ 0 h 16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52" h="169607" extrusionOk="0">
                <a:moveTo>
                  <a:pt x="58994" y="0"/>
                </a:moveTo>
                <a:lnTo>
                  <a:pt x="0" y="29497"/>
                </a:lnTo>
                <a:lnTo>
                  <a:pt x="29497" y="95865"/>
                </a:lnTo>
                <a:lnTo>
                  <a:pt x="58994" y="169607"/>
                </a:lnTo>
                <a:lnTo>
                  <a:pt x="110613" y="140110"/>
                </a:lnTo>
                <a:lnTo>
                  <a:pt x="213852" y="66368"/>
                </a:lnTo>
                <a:lnTo>
                  <a:pt x="169607" y="7375"/>
                </a:lnTo>
                <a:lnTo>
                  <a:pt x="5899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831456336" name="Forme libre 59"/>
          <p:cNvSpPr/>
          <p:nvPr/>
        </p:nvSpPr>
        <p:spPr bwMode="auto">
          <a:xfrm>
            <a:off x="9624329" y="1909914"/>
            <a:ext cx="789039" cy="361335"/>
          </a:xfrm>
          <a:custGeom>
            <a:avLst/>
            <a:gdLst>
              <a:gd name="connsiteX0" fmla="*/ 656303 w 789039"/>
              <a:gd name="connsiteY0" fmla="*/ 22123 h 361336"/>
              <a:gd name="connsiteX1" fmla="*/ 479323 w 789039"/>
              <a:gd name="connsiteY1" fmla="*/ 44245 h 361336"/>
              <a:gd name="connsiteX2" fmla="*/ 184355 w 789039"/>
              <a:gd name="connsiteY2" fmla="*/ 103239 h 361336"/>
              <a:gd name="connsiteX3" fmla="*/ 95865 w 789039"/>
              <a:gd name="connsiteY3" fmla="*/ 147484 h 361336"/>
              <a:gd name="connsiteX4" fmla="*/ 22123 w 789039"/>
              <a:gd name="connsiteY4" fmla="*/ 243349 h 361336"/>
              <a:gd name="connsiteX5" fmla="*/ 0 w 789039"/>
              <a:gd name="connsiteY5" fmla="*/ 339213 h 361336"/>
              <a:gd name="connsiteX6" fmla="*/ 103239 w 789039"/>
              <a:gd name="connsiteY6" fmla="*/ 287594 h 361336"/>
              <a:gd name="connsiteX7" fmla="*/ 228600 w 789039"/>
              <a:gd name="connsiteY7" fmla="*/ 265471 h 361336"/>
              <a:gd name="connsiteX8" fmla="*/ 368710 w 789039"/>
              <a:gd name="connsiteY8" fmla="*/ 272845 h 361336"/>
              <a:gd name="connsiteX9" fmla="*/ 626807 w 789039"/>
              <a:gd name="connsiteY9" fmla="*/ 302342 h 361336"/>
              <a:gd name="connsiteX10" fmla="*/ 759542 w 789039"/>
              <a:gd name="connsiteY10" fmla="*/ 361336 h 361336"/>
              <a:gd name="connsiteX11" fmla="*/ 789039 w 789039"/>
              <a:gd name="connsiteY11" fmla="*/ 14749 h 361336"/>
              <a:gd name="connsiteX12" fmla="*/ 789039 w 789039"/>
              <a:gd name="connsiteY12" fmla="*/ 0 h 361336"/>
              <a:gd name="connsiteX13" fmla="*/ 656303 w 789039"/>
              <a:gd name="connsiteY13" fmla="*/ 22123 h 36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039" h="361336" extrusionOk="0">
                <a:moveTo>
                  <a:pt x="656303" y="22123"/>
                </a:moveTo>
                <a:lnTo>
                  <a:pt x="479323" y="44245"/>
                </a:lnTo>
                <a:lnTo>
                  <a:pt x="184355" y="103239"/>
                </a:lnTo>
                <a:lnTo>
                  <a:pt x="95865" y="147484"/>
                </a:lnTo>
                <a:lnTo>
                  <a:pt x="22123" y="243349"/>
                </a:lnTo>
                <a:lnTo>
                  <a:pt x="0" y="339213"/>
                </a:lnTo>
                <a:lnTo>
                  <a:pt x="103239" y="287594"/>
                </a:lnTo>
                <a:lnTo>
                  <a:pt x="228600" y="265471"/>
                </a:lnTo>
                <a:lnTo>
                  <a:pt x="368710" y="272845"/>
                </a:lnTo>
                <a:lnTo>
                  <a:pt x="626807" y="302342"/>
                </a:lnTo>
                <a:lnTo>
                  <a:pt x="759542" y="361336"/>
                </a:lnTo>
                <a:lnTo>
                  <a:pt x="789039" y="14749"/>
                </a:lnTo>
                <a:lnTo>
                  <a:pt x="789039" y="0"/>
                </a:lnTo>
                <a:lnTo>
                  <a:pt x="656303" y="2212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27085638" name="Forme libre 60"/>
          <p:cNvSpPr/>
          <p:nvPr/>
        </p:nvSpPr>
        <p:spPr bwMode="auto">
          <a:xfrm>
            <a:off x="10501857" y="1902540"/>
            <a:ext cx="272844" cy="656302"/>
          </a:xfrm>
          <a:custGeom>
            <a:avLst/>
            <a:gdLst>
              <a:gd name="connsiteX0" fmla="*/ 29497 w 272845"/>
              <a:gd name="connsiteY0" fmla="*/ 0 h 656303"/>
              <a:gd name="connsiteX1" fmla="*/ 14749 w 272845"/>
              <a:gd name="connsiteY1" fmla="*/ 184355 h 656303"/>
              <a:gd name="connsiteX2" fmla="*/ 0 w 272845"/>
              <a:gd name="connsiteY2" fmla="*/ 368710 h 656303"/>
              <a:gd name="connsiteX3" fmla="*/ 0 w 272845"/>
              <a:gd name="connsiteY3" fmla="*/ 435077 h 656303"/>
              <a:gd name="connsiteX4" fmla="*/ 44245 w 272845"/>
              <a:gd name="connsiteY4" fmla="*/ 486697 h 656303"/>
              <a:gd name="connsiteX5" fmla="*/ 125362 w 272845"/>
              <a:gd name="connsiteY5" fmla="*/ 567813 h 656303"/>
              <a:gd name="connsiteX6" fmla="*/ 221226 w 272845"/>
              <a:gd name="connsiteY6" fmla="*/ 656303 h 656303"/>
              <a:gd name="connsiteX7" fmla="*/ 243349 w 272845"/>
              <a:gd name="connsiteY7" fmla="*/ 435077 h 656303"/>
              <a:gd name="connsiteX8" fmla="*/ 272845 w 272845"/>
              <a:gd name="connsiteY8" fmla="*/ 184355 h 656303"/>
              <a:gd name="connsiteX9" fmla="*/ 258097 w 272845"/>
              <a:gd name="connsiteY9" fmla="*/ 7374 h 656303"/>
              <a:gd name="connsiteX10" fmla="*/ 29497 w 272845"/>
              <a:gd name="connsiteY10" fmla="*/ 0 h 65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2845" h="656303" extrusionOk="0">
                <a:moveTo>
                  <a:pt x="29497" y="0"/>
                </a:moveTo>
                <a:lnTo>
                  <a:pt x="14749" y="184355"/>
                </a:lnTo>
                <a:lnTo>
                  <a:pt x="0" y="368710"/>
                </a:lnTo>
                <a:lnTo>
                  <a:pt x="0" y="435077"/>
                </a:lnTo>
                <a:lnTo>
                  <a:pt x="44245" y="486697"/>
                </a:lnTo>
                <a:lnTo>
                  <a:pt x="125362" y="567813"/>
                </a:lnTo>
                <a:lnTo>
                  <a:pt x="221226" y="656303"/>
                </a:lnTo>
                <a:lnTo>
                  <a:pt x="243349" y="435077"/>
                </a:lnTo>
                <a:lnTo>
                  <a:pt x="272845" y="184355"/>
                </a:lnTo>
                <a:lnTo>
                  <a:pt x="258097" y="7374"/>
                </a:lnTo>
                <a:lnTo>
                  <a:pt x="2949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89052543" name="Forme libre 61"/>
          <p:cNvSpPr/>
          <p:nvPr/>
        </p:nvSpPr>
        <p:spPr bwMode="auto">
          <a:xfrm>
            <a:off x="885909" y="3325759"/>
            <a:ext cx="1032386" cy="1629696"/>
          </a:xfrm>
          <a:custGeom>
            <a:avLst/>
            <a:gdLst>
              <a:gd name="connsiteX0" fmla="*/ 825910 w 1032387"/>
              <a:gd name="connsiteY0" fmla="*/ 7374 h 1629697"/>
              <a:gd name="connsiteX1" fmla="*/ 759542 w 1032387"/>
              <a:gd name="connsiteY1" fmla="*/ 36871 h 1629697"/>
              <a:gd name="connsiteX2" fmla="*/ 789039 w 1032387"/>
              <a:gd name="connsiteY2" fmla="*/ 221226 h 1629697"/>
              <a:gd name="connsiteX3" fmla="*/ 744793 w 1032387"/>
              <a:gd name="connsiteY3" fmla="*/ 317091 h 1629697"/>
              <a:gd name="connsiteX4" fmla="*/ 693174 w 1032387"/>
              <a:gd name="connsiteY4" fmla="*/ 508820 h 1629697"/>
              <a:gd name="connsiteX5" fmla="*/ 589935 w 1032387"/>
              <a:gd name="connsiteY5" fmla="*/ 744794 h 1629697"/>
              <a:gd name="connsiteX6" fmla="*/ 457200 w 1032387"/>
              <a:gd name="connsiteY6" fmla="*/ 995516 h 1629697"/>
              <a:gd name="connsiteX7" fmla="*/ 258097 w 1032387"/>
              <a:gd name="connsiteY7" fmla="*/ 1305233 h 1629697"/>
              <a:gd name="connsiteX8" fmla="*/ 0 w 1032387"/>
              <a:gd name="connsiteY8" fmla="*/ 1607574 h 1629697"/>
              <a:gd name="connsiteX9" fmla="*/ 0 w 1032387"/>
              <a:gd name="connsiteY9" fmla="*/ 1607574 h 1629697"/>
              <a:gd name="connsiteX10" fmla="*/ 103239 w 1032387"/>
              <a:gd name="connsiteY10" fmla="*/ 1629697 h 1629697"/>
              <a:gd name="connsiteX11" fmla="*/ 199103 w 1032387"/>
              <a:gd name="connsiteY11" fmla="*/ 1519084 h 1629697"/>
              <a:gd name="connsiteX12" fmla="*/ 412955 w 1032387"/>
              <a:gd name="connsiteY12" fmla="*/ 1224116 h 1629697"/>
              <a:gd name="connsiteX13" fmla="*/ 589935 w 1032387"/>
              <a:gd name="connsiteY13" fmla="*/ 958645 h 1629697"/>
              <a:gd name="connsiteX14" fmla="*/ 781664 w 1032387"/>
              <a:gd name="connsiteY14" fmla="*/ 663678 h 1629697"/>
              <a:gd name="connsiteX15" fmla="*/ 929148 w 1032387"/>
              <a:gd name="connsiteY15" fmla="*/ 383458 h 1629697"/>
              <a:gd name="connsiteX16" fmla="*/ 1025013 w 1032387"/>
              <a:gd name="connsiteY16" fmla="*/ 154858 h 1629697"/>
              <a:gd name="connsiteX17" fmla="*/ 1032387 w 1032387"/>
              <a:gd name="connsiteY17" fmla="*/ 36871 h 1629697"/>
              <a:gd name="connsiteX18" fmla="*/ 936522 w 1032387"/>
              <a:gd name="connsiteY18" fmla="*/ 0 h 1629697"/>
              <a:gd name="connsiteX19" fmla="*/ 825910 w 1032387"/>
              <a:gd name="connsiteY19" fmla="*/ 7374 h 162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32387" h="1629697" extrusionOk="0">
                <a:moveTo>
                  <a:pt x="825910" y="7374"/>
                </a:moveTo>
                <a:lnTo>
                  <a:pt x="759542" y="36871"/>
                </a:lnTo>
                <a:lnTo>
                  <a:pt x="789039" y="221226"/>
                </a:lnTo>
                <a:lnTo>
                  <a:pt x="744793" y="317091"/>
                </a:lnTo>
                <a:lnTo>
                  <a:pt x="693174" y="508820"/>
                </a:lnTo>
                <a:lnTo>
                  <a:pt x="589935" y="744794"/>
                </a:lnTo>
                <a:lnTo>
                  <a:pt x="457200" y="995516"/>
                </a:lnTo>
                <a:lnTo>
                  <a:pt x="258097" y="1305233"/>
                </a:lnTo>
                <a:lnTo>
                  <a:pt x="0" y="1607574"/>
                </a:lnTo>
                <a:lnTo>
                  <a:pt x="0" y="1607574"/>
                </a:lnTo>
                <a:lnTo>
                  <a:pt x="103239" y="1629697"/>
                </a:lnTo>
                <a:lnTo>
                  <a:pt x="199103" y="1519084"/>
                </a:lnTo>
                <a:lnTo>
                  <a:pt x="412955" y="1224116"/>
                </a:lnTo>
                <a:lnTo>
                  <a:pt x="589935" y="958645"/>
                </a:lnTo>
                <a:lnTo>
                  <a:pt x="781664" y="663678"/>
                </a:lnTo>
                <a:lnTo>
                  <a:pt x="929148" y="383458"/>
                </a:lnTo>
                <a:lnTo>
                  <a:pt x="1025013" y="154858"/>
                </a:lnTo>
                <a:lnTo>
                  <a:pt x="1032387" y="36871"/>
                </a:lnTo>
                <a:lnTo>
                  <a:pt x="936522" y="0"/>
                </a:lnTo>
                <a:lnTo>
                  <a:pt x="825910" y="737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61215199" name="Forme libre 62"/>
          <p:cNvSpPr/>
          <p:nvPr/>
        </p:nvSpPr>
        <p:spPr bwMode="auto">
          <a:xfrm>
            <a:off x="1955167" y="3657598"/>
            <a:ext cx="1364225" cy="324463"/>
          </a:xfrm>
          <a:custGeom>
            <a:avLst/>
            <a:gdLst>
              <a:gd name="connsiteX0" fmla="*/ 147484 w 1364226"/>
              <a:gd name="connsiteY0" fmla="*/ 58994 h 324465"/>
              <a:gd name="connsiteX1" fmla="*/ 44245 w 1364226"/>
              <a:gd name="connsiteY1" fmla="*/ 88490 h 324465"/>
              <a:gd name="connsiteX2" fmla="*/ 44245 w 1364226"/>
              <a:gd name="connsiteY2" fmla="*/ 88490 h 324465"/>
              <a:gd name="connsiteX3" fmla="*/ 0 w 1364226"/>
              <a:gd name="connsiteY3" fmla="*/ 191729 h 324465"/>
              <a:gd name="connsiteX4" fmla="*/ 353961 w 1364226"/>
              <a:gd name="connsiteY4" fmla="*/ 235974 h 324465"/>
              <a:gd name="connsiteX5" fmla="*/ 634181 w 1364226"/>
              <a:gd name="connsiteY5" fmla="*/ 265471 h 324465"/>
              <a:gd name="connsiteX6" fmla="*/ 995516 w 1364226"/>
              <a:gd name="connsiteY6" fmla="*/ 324465 h 324465"/>
              <a:gd name="connsiteX7" fmla="*/ 1165122 w 1364226"/>
              <a:gd name="connsiteY7" fmla="*/ 302342 h 324465"/>
              <a:gd name="connsiteX8" fmla="*/ 1364226 w 1364226"/>
              <a:gd name="connsiteY8" fmla="*/ 169606 h 324465"/>
              <a:gd name="connsiteX9" fmla="*/ 1349477 w 1364226"/>
              <a:gd name="connsiteY9" fmla="*/ 81116 h 324465"/>
              <a:gd name="connsiteX10" fmla="*/ 1231490 w 1364226"/>
              <a:gd name="connsiteY10" fmla="*/ 0 h 324465"/>
              <a:gd name="connsiteX11" fmla="*/ 1157748 w 1364226"/>
              <a:gd name="connsiteY11" fmla="*/ 140110 h 324465"/>
              <a:gd name="connsiteX12" fmla="*/ 1039761 w 1364226"/>
              <a:gd name="connsiteY12" fmla="*/ 206477 h 324465"/>
              <a:gd name="connsiteX13" fmla="*/ 781664 w 1364226"/>
              <a:gd name="connsiteY13" fmla="*/ 176981 h 324465"/>
              <a:gd name="connsiteX14" fmla="*/ 449826 w 1364226"/>
              <a:gd name="connsiteY14" fmla="*/ 154858 h 324465"/>
              <a:gd name="connsiteX15" fmla="*/ 147484 w 1364226"/>
              <a:gd name="connsiteY15" fmla="*/ 58994 h 32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64226" h="324465" extrusionOk="0">
                <a:moveTo>
                  <a:pt x="147484" y="58994"/>
                </a:moveTo>
                <a:lnTo>
                  <a:pt x="44245" y="88490"/>
                </a:lnTo>
                <a:lnTo>
                  <a:pt x="44245" y="88490"/>
                </a:lnTo>
                <a:lnTo>
                  <a:pt x="0" y="191729"/>
                </a:lnTo>
                <a:lnTo>
                  <a:pt x="353961" y="235974"/>
                </a:lnTo>
                <a:lnTo>
                  <a:pt x="634181" y="265471"/>
                </a:lnTo>
                <a:lnTo>
                  <a:pt x="995516" y="324465"/>
                </a:lnTo>
                <a:lnTo>
                  <a:pt x="1165122" y="302342"/>
                </a:lnTo>
                <a:lnTo>
                  <a:pt x="1364226" y="169606"/>
                </a:lnTo>
                <a:lnTo>
                  <a:pt x="1349477" y="81116"/>
                </a:lnTo>
                <a:lnTo>
                  <a:pt x="1231490" y="0"/>
                </a:lnTo>
                <a:lnTo>
                  <a:pt x="1157748" y="140110"/>
                </a:lnTo>
                <a:lnTo>
                  <a:pt x="1039761" y="206477"/>
                </a:lnTo>
                <a:lnTo>
                  <a:pt x="781664" y="176981"/>
                </a:lnTo>
                <a:lnTo>
                  <a:pt x="449826" y="154858"/>
                </a:lnTo>
                <a:lnTo>
                  <a:pt x="147484" y="589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867743548" name="Forme libre 63"/>
          <p:cNvSpPr/>
          <p:nvPr/>
        </p:nvSpPr>
        <p:spPr bwMode="auto">
          <a:xfrm>
            <a:off x="3798715" y="1991030"/>
            <a:ext cx="789039" cy="988141"/>
          </a:xfrm>
          <a:custGeom>
            <a:avLst/>
            <a:gdLst>
              <a:gd name="connsiteX0" fmla="*/ 317091 w 789039"/>
              <a:gd name="connsiteY0" fmla="*/ 0 h 988142"/>
              <a:gd name="connsiteX1" fmla="*/ 258097 w 789039"/>
              <a:gd name="connsiteY1" fmla="*/ 88491 h 988142"/>
              <a:gd name="connsiteX2" fmla="*/ 125362 w 789039"/>
              <a:gd name="connsiteY2" fmla="*/ 383458 h 988142"/>
              <a:gd name="connsiteX3" fmla="*/ 0 w 789039"/>
              <a:gd name="connsiteY3" fmla="*/ 567813 h 988142"/>
              <a:gd name="connsiteX4" fmla="*/ 51620 w 789039"/>
              <a:gd name="connsiteY4" fmla="*/ 597310 h 988142"/>
              <a:gd name="connsiteX5" fmla="*/ 538316 w 789039"/>
              <a:gd name="connsiteY5" fmla="*/ 796413 h 988142"/>
              <a:gd name="connsiteX6" fmla="*/ 789039 w 789039"/>
              <a:gd name="connsiteY6" fmla="*/ 988142 h 988142"/>
              <a:gd name="connsiteX7" fmla="*/ 781665 w 789039"/>
              <a:gd name="connsiteY7" fmla="*/ 789039 h 988142"/>
              <a:gd name="connsiteX8" fmla="*/ 656304 w 789039"/>
              <a:gd name="connsiteY8" fmla="*/ 494071 h 988142"/>
              <a:gd name="connsiteX9" fmla="*/ 501445 w 789039"/>
              <a:gd name="connsiteY9" fmla="*/ 398207 h 988142"/>
              <a:gd name="connsiteX10" fmla="*/ 398207 w 789039"/>
              <a:gd name="connsiteY10" fmla="*/ 287594 h 988142"/>
              <a:gd name="connsiteX11" fmla="*/ 317091 w 789039"/>
              <a:gd name="connsiteY11" fmla="*/ 66368 h 988142"/>
              <a:gd name="connsiteX12" fmla="*/ 317091 w 789039"/>
              <a:gd name="connsiteY12" fmla="*/ 0 h 98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039" h="988142" extrusionOk="0">
                <a:moveTo>
                  <a:pt x="317091" y="0"/>
                </a:moveTo>
                <a:lnTo>
                  <a:pt x="258097" y="88491"/>
                </a:lnTo>
                <a:lnTo>
                  <a:pt x="125362" y="383458"/>
                </a:lnTo>
                <a:lnTo>
                  <a:pt x="0" y="567813"/>
                </a:lnTo>
                <a:lnTo>
                  <a:pt x="51620" y="597310"/>
                </a:lnTo>
                <a:lnTo>
                  <a:pt x="538316" y="796413"/>
                </a:lnTo>
                <a:lnTo>
                  <a:pt x="789039" y="988142"/>
                </a:lnTo>
                <a:lnTo>
                  <a:pt x="781665" y="789039"/>
                </a:lnTo>
                <a:lnTo>
                  <a:pt x="656304" y="494071"/>
                </a:lnTo>
                <a:lnTo>
                  <a:pt x="501445" y="398207"/>
                </a:lnTo>
                <a:lnTo>
                  <a:pt x="398207" y="287594"/>
                </a:lnTo>
                <a:lnTo>
                  <a:pt x="317091" y="66368"/>
                </a:lnTo>
                <a:lnTo>
                  <a:pt x="31709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77289054" name="Forme libre 64"/>
          <p:cNvSpPr/>
          <p:nvPr/>
        </p:nvSpPr>
        <p:spPr bwMode="auto">
          <a:xfrm>
            <a:off x="5885612" y="4107424"/>
            <a:ext cx="250722" cy="250722"/>
          </a:xfrm>
          <a:custGeom>
            <a:avLst/>
            <a:gdLst>
              <a:gd name="connsiteX0" fmla="*/ 0 w 250723"/>
              <a:gd name="connsiteY0" fmla="*/ 0 h 250722"/>
              <a:gd name="connsiteX1" fmla="*/ 0 w 250723"/>
              <a:gd name="connsiteY1" fmla="*/ 0 h 250722"/>
              <a:gd name="connsiteX2" fmla="*/ 29497 w 250723"/>
              <a:gd name="connsiteY2" fmla="*/ 132735 h 250722"/>
              <a:gd name="connsiteX3" fmla="*/ 51619 w 250723"/>
              <a:gd name="connsiteY3" fmla="*/ 199103 h 250722"/>
              <a:gd name="connsiteX4" fmla="*/ 154858 w 250723"/>
              <a:gd name="connsiteY4" fmla="*/ 250722 h 250722"/>
              <a:gd name="connsiteX5" fmla="*/ 235974 w 250723"/>
              <a:gd name="connsiteY5" fmla="*/ 250722 h 250722"/>
              <a:gd name="connsiteX6" fmla="*/ 250723 w 250723"/>
              <a:gd name="connsiteY6" fmla="*/ 228600 h 250722"/>
              <a:gd name="connsiteX7" fmla="*/ 162232 w 250723"/>
              <a:gd name="connsiteY7" fmla="*/ 125361 h 250722"/>
              <a:gd name="connsiteX8" fmla="*/ 0 w 250723"/>
              <a:gd name="connsiteY8" fmla="*/ 0 h 25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723" h="250722" extrusionOk="0">
                <a:moveTo>
                  <a:pt x="0" y="0"/>
                </a:moveTo>
                <a:lnTo>
                  <a:pt x="0" y="0"/>
                </a:lnTo>
                <a:lnTo>
                  <a:pt x="29497" y="132735"/>
                </a:lnTo>
                <a:lnTo>
                  <a:pt x="51619" y="199103"/>
                </a:lnTo>
                <a:lnTo>
                  <a:pt x="154858" y="250722"/>
                </a:lnTo>
                <a:lnTo>
                  <a:pt x="235974" y="250722"/>
                </a:lnTo>
                <a:lnTo>
                  <a:pt x="250723" y="228600"/>
                </a:lnTo>
                <a:lnTo>
                  <a:pt x="162232" y="1253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522041652" name="Forme libre 65"/>
          <p:cNvSpPr/>
          <p:nvPr/>
        </p:nvSpPr>
        <p:spPr bwMode="auto">
          <a:xfrm>
            <a:off x="5524277" y="4033682"/>
            <a:ext cx="486695" cy="560439"/>
          </a:xfrm>
          <a:custGeom>
            <a:avLst/>
            <a:gdLst>
              <a:gd name="connsiteX0" fmla="*/ 0 w 486696"/>
              <a:gd name="connsiteY0" fmla="*/ 0 h 560439"/>
              <a:gd name="connsiteX1" fmla="*/ 140109 w 486696"/>
              <a:gd name="connsiteY1" fmla="*/ 66368 h 560439"/>
              <a:gd name="connsiteX2" fmla="*/ 294967 w 486696"/>
              <a:gd name="connsiteY2" fmla="*/ 265471 h 560439"/>
              <a:gd name="connsiteX3" fmla="*/ 412954 w 486696"/>
              <a:gd name="connsiteY3" fmla="*/ 449826 h 560439"/>
              <a:gd name="connsiteX4" fmla="*/ 486696 w 486696"/>
              <a:gd name="connsiteY4" fmla="*/ 560439 h 560439"/>
              <a:gd name="connsiteX5" fmla="*/ 353961 w 486696"/>
              <a:gd name="connsiteY5" fmla="*/ 538316 h 560439"/>
              <a:gd name="connsiteX6" fmla="*/ 294967 w 486696"/>
              <a:gd name="connsiteY6" fmla="*/ 376084 h 560439"/>
              <a:gd name="connsiteX7" fmla="*/ 103238 w 486696"/>
              <a:gd name="connsiteY7" fmla="*/ 88490 h 560439"/>
              <a:gd name="connsiteX8" fmla="*/ 44245 w 486696"/>
              <a:gd name="connsiteY8" fmla="*/ 73742 h 560439"/>
              <a:gd name="connsiteX9" fmla="*/ 29496 w 486696"/>
              <a:gd name="connsiteY9" fmla="*/ 66368 h 560439"/>
              <a:gd name="connsiteX10" fmla="*/ 7374 w 486696"/>
              <a:gd name="connsiteY10" fmla="*/ 51619 h 56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6" h="560439" extrusionOk="0">
                <a:moveTo>
                  <a:pt x="0" y="0"/>
                </a:moveTo>
                <a:lnTo>
                  <a:pt x="140109" y="66368"/>
                </a:lnTo>
                <a:lnTo>
                  <a:pt x="294967" y="265471"/>
                </a:lnTo>
                <a:lnTo>
                  <a:pt x="412954" y="449826"/>
                </a:lnTo>
                <a:lnTo>
                  <a:pt x="486696" y="560439"/>
                </a:lnTo>
                <a:lnTo>
                  <a:pt x="353961" y="538316"/>
                </a:lnTo>
                <a:lnTo>
                  <a:pt x="294967" y="376084"/>
                </a:lnTo>
                <a:lnTo>
                  <a:pt x="103238" y="88490"/>
                </a:lnTo>
                <a:lnTo>
                  <a:pt x="44245" y="73742"/>
                </a:lnTo>
                <a:lnTo>
                  <a:pt x="29496" y="66368"/>
                </a:lnTo>
                <a:lnTo>
                  <a:pt x="7374" y="51619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786818580" name="Forme libre 66"/>
          <p:cNvSpPr/>
          <p:nvPr/>
        </p:nvSpPr>
        <p:spPr bwMode="auto">
          <a:xfrm>
            <a:off x="6696773" y="4505630"/>
            <a:ext cx="575186" cy="1268361"/>
          </a:xfrm>
          <a:custGeom>
            <a:avLst/>
            <a:gdLst>
              <a:gd name="connsiteX0" fmla="*/ 206478 w 575187"/>
              <a:gd name="connsiteY0" fmla="*/ 1268362 h 1268362"/>
              <a:gd name="connsiteX1" fmla="*/ 81116 w 575187"/>
              <a:gd name="connsiteY1" fmla="*/ 1260987 h 1268362"/>
              <a:gd name="connsiteX2" fmla="*/ 110613 w 575187"/>
              <a:gd name="connsiteY2" fmla="*/ 907026 h 1268362"/>
              <a:gd name="connsiteX3" fmla="*/ 169607 w 575187"/>
              <a:gd name="connsiteY3" fmla="*/ 648929 h 1268362"/>
              <a:gd name="connsiteX4" fmla="*/ 250723 w 575187"/>
              <a:gd name="connsiteY4" fmla="*/ 457200 h 1268362"/>
              <a:gd name="connsiteX5" fmla="*/ 479323 w 575187"/>
              <a:gd name="connsiteY5" fmla="*/ 449826 h 1268362"/>
              <a:gd name="connsiteX6" fmla="*/ 405581 w 575187"/>
              <a:gd name="connsiteY6" fmla="*/ 258097 h 1268362"/>
              <a:gd name="connsiteX7" fmla="*/ 250723 w 575187"/>
              <a:gd name="connsiteY7" fmla="*/ 140110 h 1268362"/>
              <a:gd name="connsiteX8" fmla="*/ 103239 w 575187"/>
              <a:gd name="connsiteY8" fmla="*/ 95865 h 1268362"/>
              <a:gd name="connsiteX9" fmla="*/ 0 w 575187"/>
              <a:gd name="connsiteY9" fmla="*/ 147484 h 1268362"/>
              <a:gd name="connsiteX10" fmla="*/ 0 w 575187"/>
              <a:gd name="connsiteY10" fmla="*/ 51620 h 1268362"/>
              <a:gd name="connsiteX11" fmla="*/ 95865 w 575187"/>
              <a:gd name="connsiteY11" fmla="*/ 0 h 1268362"/>
              <a:gd name="connsiteX12" fmla="*/ 361336 w 575187"/>
              <a:gd name="connsiteY12" fmla="*/ 58994 h 1268362"/>
              <a:gd name="connsiteX13" fmla="*/ 508820 w 575187"/>
              <a:gd name="connsiteY13" fmla="*/ 265471 h 1268362"/>
              <a:gd name="connsiteX14" fmla="*/ 575187 w 575187"/>
              <a:gd name="connsiteY14" fmla="*/ 508820 h 1268362"/>
              <a:gd name="connsiteX15" fmla="*/ 538316 w 575187"/>
              <a:gd name="connsiteY15" fmla="*/ 553065 h 1268362"/>
              <a:gd name="connsiteX16" fmla="*/ 368710 w 575187"/>
              <a:gd name="connsiteY16" fmla="*/ 545691 h 1268362"/>
              <a:gd name="connsiteX17" fmla="*/ 243349 w 575187"/>
              <a:gd name="connsiteY17" fmla="*/ 715297 h 1268362"/>
              <a:gd name="connsiteX18" fmla="*/ 191729 w 575187"/>
              <a:gd name="connsiteY18" fmla="*/ 966020 h 1268362"/>
              <a:gd name="connsiteX19" fmla="*/ 206478 w 575187"/>
              <a:gd name="connsiteY19" fmla="*/ 1268362 h 12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5187" h="1268362" extrusionOk="0">
                <a:moveTo>
                  <a:pt x="206478" y="1268362"/>
                </a:moveTo>
                <a:lnTo>
                  <a:pt x="81116" y="1260987"/>
                </a:lnTo>
                <a:lnTo>
                  <a:pt x="110613" y="907026"/>
                </a:lnTo>
                <a:lnTo>
                  <a:pt x="169607" y="648929"/>
                </a:lnTo>
                <a:lnTo>
                  <a:pt x="250723" y="457200"/>
                </a:lnTo>
                <a:lnTo>
                  <a:pt x="479323" y="449826"/>
                </a:lnTo>
                <a:lnTo>
                  <a:pt x="405581" y="258097"/>
                </a:lnTo>
                <a:lnTo>
                  <a:pt x="250723" y="140110"/>
                </a:lnTo>
                <a:lnTo>
                  <a:pt x="103239" y="95865"/>
                </a:lnTo>
                <a:lnTo>
                  <a:pt x="0" y="147484"/>
                </a:lnTo>
                <a:lnTo>
                  <a:pt x="0" y="51620"/>
                </a:lnTo>
                <a:lnTo>
                  <a:pt x="95865" y="0"/>
                </a:lnTo>
                <a:lnTo>
                  <a:pt x="361336" y="58994"/>
                </a:lnTo>
                <a:lnTo>
                  <a:pt x="508820" y="265471"/>
                </a:lnTo>
                <a:lnTo>
                  <a:pt x="575187" y="508820"/>
                </a:lnTo>
                <a:lnTo>
                  <a:pt x="538316" y="553065"/>
                </a:lnTo>
                <a:lnTo>
                  <a:pt x="368710" y="545691"/>
                </a:lnTo>
                <a:lnTo>
                  <a:pt x="243349" y="715297"/>
                </a:lnTo>
                <a:lnTo>
                  <a:pt x="191729" y="966020"/>
                </a:lnTo>
                <a:lnTo>
                  <a:pt x="206478" y="12683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621094989" name="Forme libre 67"/>
          <p:cNvSpPr/>
          <p:nvPr/>
        </p:nvSpPr>
        <p:spPr bwMode="auto">
          <a:xfrm>
            <a:off x="6674650" y="4446637"/>
            <a:ext cx="405579" cy="398205"/>
          </a:xfrm>
          <a:custGeom>
            <a:avLst/>
            <a:gdLst>
              <a:gd name="connsiteX0" fmla="*/ 184355 w 405580"/>
              <a:gd name="connsiteY0" fmla="*/ 0 h 398206"/>
              <a:gd name="connsiteX1" fmla="*/ 58993 w 405580"/>
              <a:gd name="connsiteY1" fmla="*/ 81116 h 398206"/>
              <a:gd name="connsiteX2" fmla="*/ 0 w 405580"/>
              <a:gd name="connsiteY2" fmla="*/ 265471 h 398206"/>
              <a:gd name="connsiteX3" fmla="*/ 14748 w 405580"/>
              <a:gd name="connsiteY3" fmla="*/ 361335 h 398206"/>
              <a:gd name="connsiteX4" fmla="*/ 132735 w 405580"/>
              <a:gd name="connsiteY4" fmla="*/ 398206 h 398206"/>
              <a:gd name="connsiteX5" fmla="*/ 294968 w 405580"/>
              <a:gd name="connsiteY5" fmla="*/ 324464 h 398206"/>
              <a:gd name="connsiteX6" fmla="*/ 346587 w 405580"/>
              <a:gd name="connsiteY6" fmla="*/ 235974 h 398206"/>
              <a:gd name="connsiteX7" fmla="*/ 398206 w 405580"/>
              <a:gd name="connsiteY7" fmla="*/ 184355 h 398206"/>
              <a:gd name="connsiteX8" fmla="*/ 405580 w 405580"/>
              <a:gd name="connsiteY8" fmla="*/ 95864 h 398206"/>
              <a:gd name="connsiteX9" fmla="*/ 302342 w 405580"/>
              <a:gd name="connsiteY9" fmla="*/ 29496 h 398206"/>
              <a:gd name="connsiteX10" fmla="*/ 184355 w 405580"/>
              <a:gd name="connsiteY10" fmla="*/ 0 h 39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580" h="398206" extrusionOk="0">
                <a:moveTo>
                  <a:pt x="184355" y="0"/>
                </a:moveTo>
                <a:lnTo>
                  <a:pt x="58993" y="81116"/>
                </a:lnTo>
                <a:lnTo>
                  <a:pt x="0" y="265471"/>
                </a:lnTo>
                <a:lnTo>
                  <a:pt x="14748" y="361335"/>
                </a:lnTo>
                <a:lnTo>
                  <a:pt x="132735" y="398206"/>
                </a:lnTo>
                <a:lnTo>
                  <a:pt x="294968" y="324464"/>
                </a:lnTo>
                <a:lnTo>
                  <a:pt x="346587" y="235974"/>
                </a:lnTo>
                <a:lnTo>
                  <a:pt x="398206" y="184355"/>
                </a:lnTo>
                <a:lnTo>
                  <a:pt x="405580" y="95864"/>
                </a:lnTo>
                <a:lnTo>
                  <a:pt x="302342" y="29496"/>
                </a:lnTo>
                <a:lnTo>
                  <a:pt x="18435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cxnSp>
        <p:nvCxnSpPr>
          <p:cNvPr id="978603851" name="Connecteur droit 78"/>
          <p:cNvCxnSpPr>
            <a:cxnSpLocks/>
          </p:cNvCxnSpPr>
          <p:nvPr/>
        </p:nvCxnSpPr>
        <p:spPr bwMode="auto">
          <a:xfrm flipH="1">
            <a:off x="2135095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329418" name="Connecteur droit 79"/>
          <p:cNvCxnSpPr>
            <a:cxnSpLocks/>
          </p:cNvCxnSpPr>
          <p:nvPr/>
        </p:nvCxnSpPr>
        <p:spPr bwMode="auto">
          <a:xfrm flipH="1">
            <a:off x="3363460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5516341" name="Connecteur droit 80"/>
          <p:cNvCxnSpPr>
            <a:cxnSpLocks/>
          </p:cNvCxnSpPr>
          <p:nvPr/>
        </p:nvCxnSpPr>
        <p:spPr bwMode="auto">
          <a:xfrm flipH="1">
            <a:off x="2335332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606695" name="Connecteur droit 81"/>
          <p:cNvCxnSpPr>
            <a:cxnSpLocks/>
          </p:cNvCxnSpPr>
          <p:nvPr/>
        </p:nvCxnSpPr>
        <p:spPr bwMode="auto">
          <a:xfrm flipH="1">
            <a:off x="2963070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636607" name="Connecteur droit 83"/>
          <p:cNvCxnSpPr>
            <a:cxnSpLocks/>
          </p:cNvCxnSpPr>
          <p:nvPr/>
        </p:nvCxnSpPr>
        <p:spPr bwMode="auto">
          <a:xfrm flipH="1">
            <a:off x="3134860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700419" name="Connecteur droit 84"/>
          <p:cNvCxnSpPr>
            <a:cxnSpLocks/>
          </p:cNvCxnSpPr>
          <p:nvPr/>
        </p:nvCxnSpPr>
        <p:spPr bwMode="auto">
          <a:xfrm flipH="1">
            <a:off x="2541495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553786" name="Connecteur droit 85"/>
          <p:cNvCxnSpPr>
            <a:cxnSpLocks/>
          </p:cNvCxnSpPr>
          <p:nvPr/>
        </p:nvCxnSpPr>
        <p:spPr bwMode="auto">
          <a:xfrm flipH="1">
            <a:off x="2741732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796982" name="Connecteur droit 86"/>
          <p:cNvCxnSpPr>
            <a:cxnSpLocks/>
          </p:cNvCxnSpPr>
          <p:nvPr/>
        </p:nvCxnSpPr>
        <p:spPr bwMode="auto">
          <a:xfrm flipH="1">
            <a:off x="1977341" y="402647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5370963" name="Connecteur droit 87"/>
          <p:cNvCxnSpPr>
            <a:cxnSpLocks/>
          </p:cNvCxnSpPr>
          <p:nvPr/>
        </p:nvCxnSpPr>
        <p:spPr bwMode="auto">
          <a:xfrm flipH="1">
            <a:off x="1977341" y="5347463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0463465" name="Connecteur droit 88"/>
          <p:cNvCxnSpPr>
            <a:cxnSpLocks/>
          </p:cNvCxnSpPr>
          <p:nvPr/>
        </p:nvCxnSpPr>
        <p:spPr bwMode="auto">
          <a:xfrm flipH="1">
            <a:off x="1973926" y="420670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4945380" name="Connecteur droit 89"/>
          <p:cNvCxnSpPr>
            <a:cxnSpLocks/>
          </p:cNvCxnSpPr>
          <p:nvPr/>
        </p:nvCxnSpPr>
        <p:spPr bwMode="auto">
          <a:xfrm flipH="1">
            <a:off x="1973926" y="4884994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420966" name="Connecteur droit 90"/>
          <p:cNvCxnSpPr>
            <a:cxnSpLocks/>
          </p:cNvCxnSpPr>
          <p:nvPr/>
        </p:nvCxnSpPr>
        <p:spPr bwMode="auto">
          <a:xfrm flipH="1">
            <a:off x="1977341" y="512035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64716" name="Connecteur droit 91"/>
          <p:cNvCxnSpPr>
            <a:cxnSpLocks/>
          </p:cNvCxnSpPr>
          <p:nvPr/>
        </p:nvCxnSpPr>
        <p:spPr bwMode="auto">
          <a:xfrm flipH="1">
            <a:off x="1977341" y="4410296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664434" name="Connecteur droit 92"/>
          <p:cNvCxnSpPr>
            <a:cxnSpLocks/>
          </p:cNvCxnSpPr>
          <p:nvPr/>
        </p:nvCxnSpPr>
        <p:spPr bwMode="auto">
          <a:xfrm flipH="1">
            <a:off x="1973926" y="4645644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30320" name="Ellipse 100"/>
          <p:cNvSpPr/>
          <p:nvPr/>
        </p:nvSpPr>
        <p:spPr bwMode="auto">
          <a:xfrm>
            <a:off x="1652113" y="5407960"/>
            <a:ext cx="83225" cy="8765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34327450" name="Ellipse 101"/>
          <p:cNvSpPr/>
          <p:nvPr/>
        </p:nvSpPr>
        <p:spPr bwMode="auto">
          <a:xfrm>
            <a:off x="1652113" y="517134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547888129" name="Ellipse 102"/>
          <p:cNvSpPr/>
          <p:nvPr/>
        </p:nvSpPr>
        <p:spPr bwMode="auto">
          <a:xfrm>
            <a:off x="1652113" y="4929128"/>
            <a:ext cx="83225" cy="8765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390718324" name="Ellipse 103"/>
          <p:cNvSpPr/>
          <p:nvPr/>
        </p:nvSpPr>
        <p:spPr bwMode="auto">
          <a:xfrm>
            <a:off x="1652113" y="469251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96071340" name="Ellipse 104"/>
          <p:cNvSpPr/>
          <p:nvPr/>
        </p:nvSpPr>
        <p:spPr bwMode="auto">
          <a:xfrm>
            <a:off x="1652113" y="445826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cxnSp>
        <p:nvCxnSpPr>
          <p:cNvPr id="1710050967" name="Connecteur droit 105"/>
          <p:cNvCxnSpPr>
            <a:cxnSpLocks/>
          </p:cNvCxnSpPr>
          <p:nvPr/>
        </p:nvCxnSpPr>
        <p:spPr bwMode="auto">
          <a:xfrm flipH="1">
            <a:off x="4245770" y="285041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7146399" name="Connecteur droit 106"/>
          <p:cNvCxnSpPr>
            <a:cxnSpLocks/>
          </p:cNvCxnSpPr>
          <p:nvPr/>
        </p:nvCxnSpPr>
        <p:spPr bwMode="auto">
          <a:xfrm flipH="1">
            <a:off x="3824195" y="285807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91390" name="Connecteur droit 107"/>
          <p:cNvCxnSpPr>
            <a:cxnSpLocks/>
          </p:cNvCxnSpPr>
          <p:nvPr/>
        </p:nvCxnSpPr>
        <p:spPr bwMode="auto">
          <a:xfrm flipH="1">
            <a:off x="4024432" y="285041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497218" name="Ellipse 108"/>
          <p:cNvSpPr/>
          <p:nvPr/>
        </p:nvSpPr>
        <p:spPr bwMode="auto">
          <a:xfrm>
            <a:off x="3823813" y="2656020"/>
            <a:ext cx="80998" cy="1032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850623758" name="Ellipse 109"/>
          <p:cNvSpPr/>
          <p:nvPr/>
        </p:nvSpPr>
        <p:spPr bwMode="auto">
          <a:xfrm>
            <a:off x="3976213" y="2409067"/>
            <a:ext cx="80998" cy="1032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378532397" name="Ellipse 110"/>
          <p:cNvSpPr/>
          <p:nvPr/>
        </p:nvSpPr>
        <p:spPr bwMode="auto">
          <a:xfrm>
            <a:off x="2077564" y="337675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929470842" name="Ellipse 111"/>
          <p:cNvSpPr/>
          <p:nvPr/>
        </p:nvSpPr>
        <p:spPr bwMode="auto">
          <a:xfrm>
            <a:off x="2608244" y="33798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842512741" name="Ellipse 112"/>
          <p:cNvSpPr/>
          <p:nvPr/>
        </p:nvSpPr>
        <p:spPr bwMode="auto">
          <a:xfrm>
            <a:off x="2873583" y="33894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401549723" name="Ellipse 113"/>
          <p:cNvSpPr/>
          <p:nvPr/>
        </p:nvSpPr>
        <p:spPr bwMode="auto">
          <a:xfrm>
            <a:off x="2342903" y="337675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612619341" name="Ellipse 114"/>
          <p:cNvSpPr/>
          <p:nvPr/>
        </p:nvSpPr>
        <p:spPr bwMode="auto">
          <a:xfrm>
            <a:off x="3138924" y="33958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498879449" name="Ellipse 115"/>
          <p:cNvSpPr/>
          <p:nvPr/>
        </p:nvSpPr>
        <p:spPr bwMode="auto">
          <a:xfrm>
            <a:off x="3669604" y="34370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15527460" name="Ellipse 116"/>
          <p:cNvSpPr/>
          <p:nvPr/>
        </p:nvSpPr>
        <p:spPr bwMode="auto">
          <a:xfrm>
            <a:off x="3934944" y="34656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846856373" name="Ellipse 117"/>
          <p:cNvSpPr/>
          <p:nvPr/>
        </p:nvSpPr>
        <p:spPr bwMode="auto">
          <a:xfrm>
            <a:off x="3404264" y="3421204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418128238" name="Ellipse 118"/>
          <p:cNvSpPr/>
          <p:nvPr/>
        </p:nvSpPr>
        <p:spPr bwMode="auto">
          <a:xfrm>
            <a:off x="4200285" y="34687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562391727" name="Ellipse 119"/>
          <p:cNvSpPr/>
          <p:nvPr/>
        </p:nvSpPr>
        <p:spPr bwMode="auto">
          <a:xfrm>
            <a:off x="4465621" y="35101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84217000" name="Ellipse 126"/>
          <p:cNvSpPr/>
          <p:nvPr/>
        </p:nvSpPr>
        <p:spPr bwMode="auto">
          <a:xfrm>
            <a:off x="2109315" y="366250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445152516" name="Ellipse 127"/>
          <p:cNvSpPr/>
          <p:nvPr/>
        </p:nvSpPr>
        <p:spPr bwMode="auto">
          <a:xfrm>
            <a:off x="2639995" y="36656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592423970" name="Ellipse 128"/>
          <p:cNvSpPr/>
          <p:nvPr/>
        </p:nvSpPr>
        <p:spPr bwMode="auto">
          <a:xfrm>
            <a:off x="2905334" y="36752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6546424" name="Ellipse 129"/>
          <p:cNvSpPr/>
          <p:nvPr/>
        </p:nvSpPr>
        <p:spPr bwMode="auto">
          <a:xfrm>
            <a:off x="2374654" y="366250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308809086" name="Ellipse 130"/>
          <p:cNvSpPr/>
          <p:nvPr/>
        </p:nvSpPr>
        <p:spPr bwMode="auto">
          <a:xfrm>
            <a:off x="3170674" y="36815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37858330" name="Ellipse 131"/>
          <p:cNvSpPr/>
          <p:nvPr/>
        </p:nvSpPr>
        <p:spPr bwMode="auto">
          <a:xfrm>
            <a:off x="2652694" y="37672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877256254" name="Ellipse 132"/>
          <p:cNvSpPr/>
          <p:nvPr/>
        </p:nvSpPr>
        <p:spPr bwMode="auto">
          <a:xfrm>
            <a:off x="2918034" y="377680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428994811" name="Ellipse 133"/>
          <p:cNvSpPr/>
          <p:nvPr/>
        </p:nvSpPr>
        <p:spPr bwMode="auto">
          <a:xfrm>
            <a:off x="2387354" y="37641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899676466" name="Ellipse 134"/>
          <p:cNvSpPr/>
          <p:nvPr/>
        </p:nvSpPr>
        <p:spPr bwMode="auto">
          <a:xfrm>
            <a:off x="3183375" y="3783154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88297395" name="Forme libre 136"/>
          <p:cNvSpPr/>
          <p:nvPr/>
        </p:nvSpPr>
        <p:spPr bwMode="auto">
          <a:xfrm>
            <a:off x="6041905" y="2857497"/>
            <a:ext cx="450849" cy="666749"/>
          </a:xfrm>
          <a:custGeom>
            <a:avLst/>
            <a:gdLst>
              <a:gd name="connsiteX0" fmla="*/ 234950 w 450850"/>
              <a:gd name="connsiteY0" fmla="*/ 50800 h 666750"/>
              <a:gd name="connsiteX1" fmla="*/ 120650 w 450850"/>
              <a:gd name="connsiteY1" fmla="*/ 184150 h 666750"/>
              <a:gd name="connsiteX2" fmla="*/ 0 w 450850"/>
              <a:gd name="connsiteY2" fmla="*/ 406400 h 666750"/>
              <a:gd name="connsiteX3" fmla="*/ 25400 w 450850"/>
              <a:gd name="connsiteY3" fmla="*/ 482600 h 666750"/>
              <a:gd name="connsiteX4" fmla="*/ 127000 w 450850"/>
              <a:gd name="connsiteY4" fmla="*/ 539750 h 666750"/>
              <a:gd name="connsiteX5" fmla="*/ 241300 w 450850"/>
              <a:gd name="connsiteY5" fmla="*/ 596900 h 666750"/>
              <a:gd name="connsiteX6" fmla="*/ 368300 w 450850"/>
              <a:gd name="connsiteY6" fmla="*/ 628650 h 666750"/>
              <a:gd name="connsiteX7" fmla="*/ 393700 w 450850"/>
              <a:gd name="connsiteY7" fmla="*/ 666750 h 666750"/>
              <a:gd name="connsiteX8" fmla="*/ 450850 w 450850"/>
              <a:gd name="connsiteY8" fmla="*/ 647700 h 666750"/>
              <a:gd name="connsiteX9" fmla="*/ 431800 w 450850"/>
              <a:gd name="connsiteY9" fmla="*/ 615950 h 666750"/>
              <a:gd name="connsiteX10" fmla="*/ 374650 w 450850"/>
              <a:gd name="connsiteY10" fmla="*/ 552450 h 666750"/>
              <a:gd name="connsiteX11" fmla="*/ 203200 w 450850"/>
              <a:gd name="connsiteY11" fmla="*/ 527050 h 666750"/>
              <a:gd name="connsiteX12" fmla="*/ 120650 w 450850"/>
              <a:gd name="connsiteY12" fmla="*/ 482600 h 666750"/>
              <a:gd name="connsiteX13" fmla="*/ 50800 w 450850"/>
              <a:gd name="connsiteY13" fmla="*/ 419100 h 666750"/>
              <a:gd name="connsiteX14" fmla="*/ 114300 w 450850"/>
              <a:gd name="connsiteY14" fmla="*/ 273050 h 666750"/>
              <a:gd name="connsiteX15" fmla="*/ 215900 w 450850"/>
              <a:gd name="connsiteY15" fmla="*/ 171450 h 666750"/>
              <a:gd name="connsiteX16" fmla="*/ 298450 w 450850"/>
              <a:gd name="connsiteY16" fmla="*/ 88900 h 666750"/>
              <a:gd name="connsiteX17" fmla="*/ 266700 w 450850"/>
              <a:gd name="connsiteY17" fmla="*/ 0 h 666750"/>
              <a:gd name="connsiteX18" fmla="*/ 234950 w 450850"/>
              <a:gd name="connsiteY18" fmla="*/ 5080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50" h="666750" extrusionOk="0">
                <a:moveTo>
                  <a:pt x="234950" y="50800"/>
                </a:moveTo>
                <a:lnTo>
                  <a:pt x="120650" y="184150"/>
                </a:lnTo>
                <a:lnTo>
                  <a:pt x="0" y="406400"/>
                </a:lnTo>
                <a:lnTo>
                  <a:pt x="25400" y="482600"/>
                </a:lnTo>
                <a:lnTo>
                  <a:pt x="127000" y="539750"/>
                </a:lnTo>
                <a:lnTo>
                  <a:pt x="241300" y="596900"/>
                </a:lnTo>
                <a:lnTo>
                  <a:pt x="368300" y="628650"/>
                </a:lnTo>
                <a:lnTo>
                  <a:pt x="393700" y="666750"/>
                </a:lnTo>
                <a:lnTo>
                  <a:pt x="450850" y="647700"/>
                </a:lnTo>
                <a:lnTo>
                  <a:pt x="431800" y="615950"/>
                </a:lnTo>
                <a:lnTo>
                  <a:pt x="374650" y="552450"/>
                </a:lnTo>
                <a:lnTo>
                  <a:pt x="203200" y="527050"/>
                </a:lnTo>
                <a:lnTo>
                  <a:pt x="120650" y="482600"/>
                </a:lnTo>
                <a:lnTo>
                  <a:pt x="50800" y="419100"/>
                </a:lnTo>
                <a:lnTo>
                  <a:pt x="114300" y="273050"/>
                </a:lnTo>
                <a:lnTo>
                  <a:pt x="215900" y="171450"/>
                </a:lnTo>
                <a:lnTo>
                  <a:pt x="298450" y="88900"/>
                </a:lnTo>
                <a:lnTo>
                  <a:pt x="266700" y="0"/>
                </a:lnTo>
                <a:lnTo>
                  <a:pt x="234950" y="50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5549430" name="Ellipse 137"/>
          <p:cNvSpPr/>
          <p:nvPr/>
        </p:nvSpPr>
        <p:spPr bwMode="auto">
          <a:xfrm>
            <a:off x="8192614" y="2636778"/>
            <a:ext cx="83225" cy="8765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527412632" name="Ellipse 138"/>
          <p:cNvSpPr/>
          <p:nvPr/>
        </p:nvSpPr>
        <p:spPr bwMode="auto">
          <a:xfrm>
            <a:off x="8281512" y="252716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26615200" name="Ellipse 139"/>
          <p:cNvSpPr/>
          <p:nvPr/>
        </p:nvSpPr>
        <p:spPr bwMode="auto">
          <a:xfrm>
            <a:off x="8129114" y="245801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202010796" name="Ellipse 140"/>
          <p:cNvSpPr/>
          <p:nvPr/>
        </p:nvSpPr>
        <p:spPr bwMode="auto">
          <a:xfrm>
            <a:off x="9399114" y="5219570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14580655" name="Ellipse 141"/>
          <p:cNvSpPr/>
          <p:nvPr/>
        </p:nvSpPr>
        <p:spPr bwMode="auto">
          <a:xfrm>
            <a:off x="8859364" y="45979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624571904" name="Ellipse 142"/>
          <p:cNvSpPr/>
          <p:nvPr/>
        </p:nvSpPr>
        <p:spPr bwMode="auto">
          <a:xfrm>
            <a:off x="7303613" y="4439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00976478" name="Ellipse 143"/>
          <p:cNvSpPr/>
          <p:nvPr/>
        </p:nvSpPr>
        <p:spPr bwMode="auto">
          <a:xfrm>
            <a:off x="7500464" y="45916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86960284" name="Ellipse 144"/>
          <p:cNvSpPr/>
          <p:nvPr/>
        </p:nvSpPr>
        <p:spPr bwMode="auto">
          <a:xfrm>
            <a:off x="7303613" y="50170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25356068" name="Ellipse 145"/>
          <p:cNvSpPr/>
          <p:nvPr/>
        </p:nvSpPr>
        <p:spPr bwMode="auto">
          <a:xfrm>
            <a:off x="9948388" y="16896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87768830" name="Ellipse 146"/>
          <p:cNvSpPr/>
          <p:nvPr/>
        </p:nvSpPr>
        <p:spPr bwMode="auto">
          <a:xfrm>
            <a:off x="9948388" y="15610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0766013" name="Ellipse 147"/>
          <p:cNvSpPr/>
          <p:nvPr/>
        </p:nvSpPr>
        <p:spPr bwMode="auto">
          <a:xfrm>
            <a:off x="9948388" y="14324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00892521" name="Ellipse 148"/>
          <p:cNvSpPr/>
          <p:nvPr/>
        </p:nvSpPr>
        <p:spPr bwMode="auto">
          <a:xfrm>
            <a:off x="9948388" y="13039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44123429" name="Ellipse 149"/>
          <p:cNvSpPr/>
          <p:nvPr/>
        </p:nvSpPr>
        <p:spPr bwMode="auto">
          <a:xfrm>
            <a:off x="9948388" y="11753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80652483" name="Ellipse 150"/>
          <p:cNvSpPr/>
          <p:nvPr/>
        </p:nvSpPr>
        <p:spPr bwMode="auto">
          <a:xfrm>
            <a:off x="10113489" y="160076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314206602" name="Ellipse 151"/>
          <p:cNvSpPr/>
          <p:nvPr/>
        </p:nvSpPr>
        <p:spPr bwMode="auto">
          <a:xfrm>
            <a:off x="10113489" y="14721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23840382" name="Ellipse 152"/>
          <p:cNvSpPr/>
          <p:nvPr/>
        </p:nvSpPr>
        <p:spPr bwMode="auto">
          <a:xfrm>
            <a:off x="10113489" y="1343593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82899365" name="Ellipse 153"/>
          <p:cNvSpPr/>
          <p:nvPr/>
        </p:nvSpPr>
        <p:spPr bwMode="auto">
          <a:xfrm>
            <a:off x="10113489" y="12150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4644076" name="Ellipse 154"/>
          <p:cNvSpPr/>
          <p:nvPr/>
        </p:nvSpPr>
        <p:spPr bwMode="auto">
          <a:xfrm>
            <a:off x="10113489" y="10864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5683287" name="Ellipse 155"/>
          <p:cNvSpPr/>
          <p:nvPr/>
        </p:nvSpPr>
        <p:spPr bwMode="auto">
          <a:xfrm>
            <a:off x="10430989" y="15245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62979597" name="Ellipse 156"/>
          <p:cNvSpPr/>
          <p:nvPr/>
        </p:nvSpPr>
        <p:spPr bwMode="auto">
          <a:xfrm>
            <a:off x="10430989" y="13959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5018596" name="Ellipse 157"/>
          <p:cNvSpPr/>
          <p:nvPr/>
        </p:nvSpPr>
        <p:spPr bwMode="auto">
          <a:xfrm>
            <a:off x="10430989" y="12673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0940174" name="Ellipse 158"/>
          <p:cNvSpPr/>
          <p:nvPr/>
        </p:nvSpPr>
        <p:spPr bwMode="auto">
          <a:xfrm>
            <a:off x="10430989" y="11388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22934931" name="Ellipse 159"/>
          <p:cNvSpPr/>
          <p:nvPr/>
        </p:nvSpPr>
        <p:spPr bwMode="auto">
          <a:xfrm>
            <a:off x="10430989" y="1010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85770939" name="Ellipse 160"/>
          <p:cNvSpPr/>
          <p:nvPr/>
        </p:nvSpPr>
        <p:spPr bwMode="auto">
          <a:xfrm>
            <a:off x="10589738" y="15245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53989602" name="Ellipse 161"/>
          <p:cNvSpPr/>
          <p:nvPr/>
        </p:nvSpPr>
        <p:spPr bwMode="auto">
          <a:xfrm>
            <a:off x="10589738" y="13959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02430526" name="Ellipse 162"/>
          <p:cNvSpPr/>
          <p:nvPr/>
        </p:nvSpPr>
        <p:spPr bwMode="auto">
          <a:xfrm>
            <a:off x="10589738" y="12673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0559434" name="Ellipse 163"/>
          <p:cNvSpPr/>
          <p:nvPr/>
        </p:nvSpPr>
        <p:spPr bwMode="auto">
          <a:xfrm>
            <a:off x="10589738" y="11388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7588837" name="Ellipse 164"/>
          <p:cNvSpPr/>
          <p:nvPr/>
        </p:nvSpPr>
        <p:spPr bwMode="auto">
          <a:xfrm>
            <a:off x="10589738" y="1010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05120782" name="Ellipse 165"/>
          <p:cNvSpPr/>
          <p:nvPr/>
        </p:nvSpPr>
        <p:spPr bwMode="auto">
          <a:xfrm>
            <a:off x="5428555" y="35576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552491797" name="Ellipse 166"/>
          <p:cNvSpPr/>
          <p:nvPr/>
        </p:nvSpPr>
        <p:spPr bwMode="auto">
          <a:xfrm>
            <a:off x="5693894" y="3586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76523300" name="Ellipse 167"/>
          <p:cNvSpPr/>
          <p:nvPr/>
        </p:nvSpPr>
        <p:spPr bwMode="auto">
          <a:xfrm>
            <a:off x="5201314" y="35418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983611952" name="Ellipse 168"/>
          <p:cNvSpPr/>
          <p:nvPr/>
        </p:nvSpPr>
        <p:spPr bwMode="auto">
          <a:xfrm>
            <a:off x="5978285" y="35894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436638097" name="Ellipse 170"/>
          <p:cNvSpPr/>
          <p:nvPr/>
        </p:nvSpPr>
        <p:spPr bwMode="auto">
          <a:xfrm>
            <a:off x="6920805" y="38116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47995017" name="Ellipse 171"/>
          <p:cNvSpPr/>
          <p:nvPr/>
        </p:nvSpPr>
        <p:spPr bwMode="auto">
          <a:xfrm>
            <a:off x="7186144" y="3840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732571166" name="Ellipse 172"/>
          <p:cNvSpPr/>
          <p:nvPr/>
        </p:nvSpPr>
        <p:spPr bwMode="auto">
          <a:xfrm>
            <a:off x="6693564" y="37958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293614772" name="Ellipse 173"/>
          <p:cNvSpPr/>
          <p:nvPr/>
        </p:nvSpPr>
        <p:spPr bwMode="auto">
          <a:xfrm>
            <a:off x="7470535" y="38434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700923937" name="Ellipse 174"/>
          <p:cNvSpPr/>
          <p:nvPr/>
        </p:nvSpPr>
        <p:spPr bwMode="auto">
          <a:xfrm>
            <a:off x="5725645" y="38530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089232216" name="Ellipse 175"/>
          <p:cNvSpPr/>
          <p:nvPr/>
        </p:nvSpPr>
        <p:spPr bwMode="auto">
          <a:xfrm>
            <a:off x="5512464" y="38276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936249259" name="Ellipse 176"/>
          <p:cNvSpPr/>
          <p:nvPr/>
        </p:nvSpPr>
        <p:spPr bwMode="auto">
          <a:xfrm>
            <a:off x="6208244" y="38212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196885877" name="Ellipse 177"/>
          <p:cNvSpPr/>
          <p:nvPr/>
        </p:nvSpPr>
        <p:spPr bwMode="auto">
          <a:xfrm>
            <a:off x="6354295" y="3840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83374527" name="Ellipse 178"/>
          <p:cNvSpPr/>
          <p:nvPr/>
        </p:nvSpPr>
        <p:spPr bwMode="auto">
          <a:xfrm>
            <a:off x="3695004" y="37291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grpSp>
        <p:nvGrpSpPr>
          <p:cNvPr id="1905503829" name="Groupe 185"/>
          <p:cNvGrpSpPr>
            <a:grpSpLocks noChangeAspect="1"/>
          </p:cNvGrpSpPr>
          <p:nvPr/>
        </p:nvGrpSpPr>
        <p:grpSpPr bwMode="auto">
          <a:xfrm>
            <a:off x="2239880" y="3227190"/>
            <a:ext cx="168207" cy="57233"/>
            <a:chOff x="3908531" y="6589431"/>
            <a:chExt cx="389613" cy="165376"/>
          </a:xfrm>
        </p:grpSpPr>
        <p:sp>
          <p:nvSpPr>
            <p:cNvPr id="124055526" name="Rectangle 186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197513129" name="Connecteur droit 187"/>
            <p:cNvCxnSpPr>
              <a:cxnSpLocks/>
              <a:stCxn id="124055526" idx="1"/>
              <a:endCxn id="124055526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387848" name="Groupe 188"/>
          <p:cNvGrpSpPr>
            <a:grpSpLocks noChangeAspect="1"/>
          </p:cNvGrpSpPr>
          <p:nvPr/>
        </p:nvGrpSpPr>
        <p:grpSpPr bwMode="auto">
          <a:xfrm>
            <a:off x="5496435" y="3287346"/>
            <a:ext cx="168207" cy="57233"/>
            <a:chOff x="3908531" y="6589431"/>
            <a:chExt cx="389613" cy="165376"/>
          </a:xfrm>
        </p:grpSpPr>
        <p:sp>
          <p:nvSpPr>
            <p:cNvPr id="498864242" name="Rectangle 189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203722081" name="Connecteur droit 190"/>
            <p:cNvCxnSpPr>
              <a:cxnSpLocks/>
              <a:stCxn id="498864242" idx="1"/>
              <a:endCxn id="49886424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7678876" name="Groupe 191"/>
          <p:cNvGrpSpPr>
            <a:grpSpLocks noChangeAspect="1"/>
          </p:cNvGrpSpPr>
          <p:nvPr/>
        </p:nvGrpSpPr>
        <p:grpSpPr bwMode="auto">
          <a:xfrm>
            <a:off x="5071309" y="3736528"/>
            <a:ext cx="168207" cy="57233"/>
            <a:chOff x="3908531" y="6589431"/>
            <a:chExt cx="389613" cy="165376"/>
          </a:xfrm>
        </p:grpSpPr>
        <p:sp>
          <p:nvSpPr>
            <p:cNvPr id="683953517" name="Rectangle 192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527026930" name="Connecteur droit 193"/>
            <p:cNvCxnSpPr>
              <a:cxnSpLocks/>
              <a:stCxn id="683953517" idx="1"/>
              <a:endCxn id="683953517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948774" name="Groupe 194"/>
          <p:cNvGrpSpPr>
            <a:grpSpLocks noChangeAspect="1"/>
          </p:cNvGrpSpPr>
          <p:nvPr/>
        </p:nvGrpSpPr>
        <p:grpSpPr bwMode="auto">
          <a:xfrm>
            <a:off x="5636803" y="3287346"/>
            <a:ext cx="168207" cy="57233"/>
            <a:chOff x="3908531" y="6589431"/>
            <a:chExt cx="389613" cy="165376"/>
          </a:xfrm>
        </p:grpSpPr>
        <p:sp>
          <p:nvSpPr>
            <p:cNvPr id="1896579100" name="Rectangle 195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157795281" name="Connecteur droit 196"/>
            <p:cNvCxnSpPr>
              <a:cxnSpLocks/>
              <a:stCxn id="1896579100" idx="1"/>
              <a:endCxn id="1896579100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2586647" name="Groupe 197"/>
          <p:cNvGrpSpPr/>
          <p:nvPr/>
        </p:nvGrpSpPr>
        <p:grpSpPr bwMode="auto">
          <a:xfrm>
            <a:off x="5472444" y="3756574"/>
            <a:ext cx="92242" cy="45718"/>
            <a:chOff x="3908531" y="6589431"/>
            <a:chExt cx="389613" cy="165376"/>
          </a:xfrm>
        </p:grpSpPr>
        <p:sp>
          <p:nvSpPr>
            <p:cNvPr id="263319699" name="Rectangle 198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389297828" name="Connecteur droit 199"/>
            <p:cNvCxnSpPr>
              <a:cxnSpLocks/>
              <a:stCxn id="263319699" idx="1"/>
              <a:endCxn id="26331969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4443914" name="Groupe 200"/>
          <p:cNvGrpSpPr/>
          <p:nvPr/>
        </p:nvGrpSpPr>
        <p:grpSpPr bwMode="auto">
          <a:xfrm>
            <a:off x="5610095" y="3764590"/>
            <a:ext cx="92242" cy="45718"/>
            <a:chOff x="3908531" y="6589431"/>
            <a:chExt cx="389613" cy="165376"/>
          </a:xfrm>
        </p:grpSpPr>
        <p:sp>
          <p:nvSpPr>
            <p:cNvPr id="1244516162" name="Rectangle 201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168106555" name="Connecteur droit 202"/>
            <p:cNvCxnSpPr>
              <a:cxnSpLocks/>
              <a:stCxn id="1244516162" idx="1"/>
              <a:endCxn id="124451616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481494" name="Groupe 203"/>
          <p:cNvGrpSpPr/>
          <p:nvPr/>
        </p:nvGrpSpPr>
        <p:grpSpPr bwMode="auto">
          <a:xfrm>
            <a:off x="6630319" y="3746534"/>
            <a:ext cx="92242" cy="45718"/>
            <a:chOff x="3908531" y="6589431"/>
            <a:chExt cx="389613" cy="165376"/>
          </a:xfrm>
        </p:grpSpPr>
        <p:sp>
          <p:nvSpPr>
            <p:cNvPr id="947186479" name="Rectangle 204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585091060" name="Connecteur droit 205"/>
            <p:cNvCxnSpPr>
              <a:cxnSpLocks/>
              <a:stCxn id="947186479" idx="1"/>
              <a:endCxn id="94718647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0539425" name="Groupe 206"/>
          <p:cNvGrpSpPr/>
          <p:nvPr/>
        </p:nvGrpSpPr>
        <p:grpSpPr bwMode="auto">
          <a:xfrm>
            <a:off x="6760597" y="3746534"/>
            <a:ext cx="92242" cy="45718"/>
            <a:chOff x="3908531" y="6589431"/>
            <a:chExt cx="389613" cy="165376"/>
          </a:xfrm>
        </p:grpSpPr>
        <p:sp>
          <p:nvSpPr>
            <p:cNvPr id="1107347541" name="Rectangle 207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245529824" name="Connecteur droit 208"/>
            <p:cNvCxnSpPr>
              <a:cxnSpLocks/>
              <a:stCxn id="1107347541" idx="1"/>
              <a:endCxn id="1107347541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2381367" name="Groupe 209"/>
          <p:cNvGrpSpPr/>
          <p:nvPr/>
        </p:nvGrpSpPr>
        <p:grpSpPr bwMode="auto">
          <a:xfrm>
            <a:off x="6919217" y="3746534"/>
            <a:ext cx="92242" cy="45718"/>
            <a:chOff x="3908531" y="6589431"/>
            <a:chExt cx="389613" cy="165376"/>
          </a:xfrm>
        </p:grpSpPr>
        <p:sp>
          <p:nvSpPr>
            <p:cNvPr id="388635338" name="Rectangle 210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822113208" name="Connecteur droit 211"/>
            <p:cNvCxnSpPr>
              <a:cxnSpLocks/>
              <a:stCxn id="388635338" idx="1"/>
              <a:endCxn id="388635338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179611" name="Groupe 212"/>
          <p:cNvGrpSpPr/>
          <p:nvPr/>
        </p:nvGrpSpPr>
        <p:grpSpPr bwMode="auto">
          <a:xfrm>
            <a:off x="7333322" y="3744079"/>
            <a:ext cx="92242" cy="45718"/>
            <a:chOff x="3908531" y="6589431"/>
            <a:chExt cx="389613" cy="165376"/>
          </a:xfrm>
        </p:grpSpPr>
        <p:sp>
          <p:nvSpPr>
            <p:cNvPr id="1785566535" name="Rectangle 213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967448115" name="Connecteur droit 214"/>
            <p:cNvCxnSpPr>
              <a:cxnSpLocks/>
              <a:stCxn id="1785566535" idx="1"/>
              <a:endCxn id="1785566535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083334" name="Groupe 215"/>
          <p:cNvGrpSpPr/>
          <p:nvPr/>
        </p:nvGrpSpPr>
        <p:grpSpPr bwMode="auto">
          <a:xfrm>
            <a:off x="7491942" y="3744079"/>
            <a:ext cx="92242" cy="45718"/>
            <a:chOff x="3908531" y="6589431"/>
            <a:chExt cx="389613" cy="165376"/>
          </a:xfrm>
        </p:grpSpPr>
        <p:sp>
          <p:nvSpPr>
            <p:cNvPr id="228509793" name="Rectangle 216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43056245" name="Connecteur droit 217"/>
            <p:cNvCxnSpPr>
              <a:cxnSpLocks/>
              <a:stCxn id="228509793" idx="1"/>
              <a:endCxn id="228509793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7125807" name="Groupe 218"/>
          <p:cNvGrpSpPr/>
          <p:nvPr/>
        </p:nvGrpSpPr>
        <p:grpSpPr bwMode="auto">
          <a:xfrm>
            <a:off x="4164868" y="3633470"/>
            <a:ext cx="92242" cy="45718"/>
            <a:chOff x="3908531" y="6589431"/>
            <a:chExt cx="389613" cy="165376"/>
          </a:xfrm>
        </p:grpSpPr>
        <p:sp>
          <p:nvSpPr>
            <p:cNvPr id="1781865445" name="Rectangle 219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786896314" name="Connecteur droit 220"/>
            <p:cNvCxnSpPr>
              <a:cxnSpLocks/>
              <a:stCxn id="1781865445" idx="1"/>
              <a:endCxn id="1781865445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6400735" name="Groupe 221"/>
          <p:cNvGrpSpPr/>
          <p:nvPr/>
        </p:nvGrpSpPr>
        <p:grpSpPr bwMode="auto">
          <a:xfrm>
            <a:off x="4295146" y="3633470"/>
            <a:ext cx="92242" cy="45718"/>
            <a:chOff x="3908531" y="6589431"/>
            <a:chExt cx="389613" cy="165376"/>
          </a:xfrm>
        </p:grpSpPr>
        <p:sp>
          <p:nvSpPr>
            <p:cNvPr id="424055752" name="Rectangle 222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10376653" name="Connecteur droit 223"/>
            <p:cNvCxnSpPr>
              <a:cxnSpLocks/>
              <a:stCxn id="424055752" idx="1"/>
              <a:endCxn id="42405575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7050286" name="Groupe 224"/>
          <p:cNvGrpSpPr/>
          <p:nvPr/>
        </p:nvGrpSpPr>
        <p:grpSpPr bwMode="auto">
          <a:xfrm>
            <a:off x="4453766" y="3633470"/>
            <a:ext cx="92242" cy="45718"/>
            <a:chOff x="3908531" y="6589431"/>
            <a:chExt cx="389613" cy="165376"/>
          </a:xfrm>
        </p:grpSpPr>
        <p:sp>
          <p:nvSpPr>
            <p:cNvPr id="1095632764" name="Rectangle 225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812012787" name="Connecteur droit 226"/>
            <p:cNvCxnSpPr>
              <a:cxnSpLocks/>
              <a:stCxn id="1095632764" idx="1"/>
              <a:endCxn id="1095632764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1158199" name="Groupe 227"/>
          <p:cNvGrpSpPr>
            <a:grpSpLocks noChangeAspect="1"/>
          </p:cNvGrpSpPr>
          <p:nvPr/>
        </p:nvGrpSpPr>
        <p:grpSpPr bwMode="auto">
          <a:xfrm>
            <a:off x="6644354" y="2621215"/>
            <a:ext cx="168207" cy="57233"/>
            <a:chOff x="3908531" y="6589431"/>
            <a:chExt cx="389613" cy="165376"/>
          </a:xfrm>
        </p:grpSpPr>
        <p:sp>
          <p:nvSpPr>
            <p:cNvPr id="1425697119" name="Rectangle 228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656911385" name="Connecteur droit 229"/>
            <p:cNvCxnSpPr>
              <a:cxnSpLocks/>
              <a:stCxn id="1425697119" idx="1"/>
              <a:endCxn id="142569711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5914289" name="Groupe 230"/>
          <p:cNvGrpSpPr>
            <a:grpSpLocks noChangeAspect="1"/>
          </p:cNvGrpSpPr>
          <p:nvPr/>
        </p:nvGrpSpPr>
        <p:grpSpPr bwMode="auto">
          <a:xfrm>
            <a:off x="6784721" y="2621215"/>
            <a:ext cx="168207" cy="57233"/>
            <a:chOff x="3908531" y="6589431"/>
            <a:chExt cx="389613" cy="165376"/>
          </a:xfrm>
        </p:grpSpPr>
        <p:sp>
          <p:nvSpPr>
            <p:cNvPr id="312034330" name="Rectangle 231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310544184" name="Connecteur droit 232"/>
            <p:cNvCxnSpPr>
              <a:cxnSpLocks/>
              <a:stCxn id="312034330" idx="1"/>
              <a:endCxn id="312034330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8766800" name="Groupe 233"/>
          <p:cNvGrpSpPr>
            <a:grpSpLocks noChangeAspect="1"/>
          </p:cNvGrpSpPr>
          <p:nvPr/>
        </p:nvGrpSpPr>
        <p:grpSpPr bwMode="auto">
          <a:xfrm>
            <a:off x="7283451" y="3385669"/>
            <a:ext cx="168207" cy="57233"/>
            <a:chOff x="3908531" y="6589431"/>
            <a:chExt cx="389613" cy="165376"/>
          </a:xfrm>
        </p:grpSpPr>
        <p:sp>
          <p:nvSpPr>
            <p:cNvPr id="81395271" name="Rectangle 234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347953566" name="Connecteur droit 235"/>
            <p:cNvCxnSpPr>
              <a:cxnSpLocks/>
              <a:stCxn id="81395271" idx="1"/>
              <a:endCxn id="81395271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8853070" name="Groupe 239"/>
          <p:cNvGrpSpPr>
            <a:grpSpLocks noChangeAspect="1"/>
          </p:cNvGrpSpPr>
          <p:nvPr/>
        </p:nvGrpSpPr>
        <p:grpSpPr bwMode="auto">
          <a:xfrm>
            <a:off x="2717018" y="3234706"/>
            <a:ext cx="152915" cy="52030"/>
            <a:chOff x="3908531" y="6589431"/>
            <a:chExt cx="389613" cy="165376"/>
          </a:xfrm>
        </p:grpSpPr>
        <p:sp>
          <p:nvSpPr>
            <p:cNvPr id="848371327" name="Rectangle 240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800"/>
            </a:p>
          </p:txBody>
        </p:sp>
        <p:cxnSp>
          <p:nvCxnSpPr>
            <p:cNvPr id="1083291749" name="Connecteur droit 241"/>
            <p:cNvCxnSpPr>
              <a:cxnSpLocks/>
              <a:stCxn id="848371327" idx="1"/>
              <a:endCxn id="848371327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0527101" name="Connecteur droit 242"/>
          <p:cNvCxnSpPr>
            <a:cxnSpLocks/>
          </p:cNvCxnSpPr>
          <p:nvPr/>
        </p:nvCxnSpPr>
        <p:spPr bwMode="auto">
          <a:xfrm flipH="1">
            <a:off x="2719448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2089391" name="Connecteur droit 243"/>
          <p:cNvCxnSpPr>
            <a:cxnSpLocks/>
          </p:cNvCxnSpPr>
          <p:nvPr/>
        </p:nvCxnSpPr>
        <p:spPr bwMode="auto">
          <a:xfrm flipH="1">
            <a:off x="1691321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30014" name="Connecteur droit 244"/>
          <p:cNvCxnSpPr>
            <a:cxnSpLocks/>
          </p:cNvCxnSpPr>
          <p:nvPr/>
        </p:nvCxnSpPr>
        <p:spPr bwMode="auto">
          <a:xfrm flipH="1">
            <a:off x="2319060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53800" name="Connecteur droit 245"/>
          <p:cNvCxnSpPr>
            <a:cxnSpLocks/>
          </p:cNvCxnSpPr>
          <p:nvPr/>
        </p:nvCxnSpPr>
        <p:spPr bwMode="auto">
          <a:xfrm flipH="1">
            <a:off x="2490848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194847" name="Connecteur droit 246"/>
          <p:cNvCxnSpPr>
            <a:cxnSpLocks/>
          </p:cNvCxnSpPr>
          <p:nvPr/>
        </p:nvCxnSpPr>
        <p:spPr bwMode="auto">
          <a:xfrm flipH="1">
            <a:off x="1897484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9398316" name="Connecteur droit 247"/>
          <p:cNvCxnSpPr>
            <a:cxnSpLocks/>
          </p:cNvCxnSpPr>
          <p:nvPr/>
        </p:nvCxnSpPr>
        <p:spPr bwMode="auto">
          <a:xfrm flipH="1">
            <a:off x="2097721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574811" name="Connecteur droit 248"/>
          <p:cNvCxnSpPr>
            <a:cxnSpLocks/>
          </p:cNvCxnSpPr>
          <p:nvPr/>
        </p:nvCxnSpPr>
        <p:spPr bwMode="auto">
          <a:xfrm flipH="1">
            <a:off x="2898239" y="2326649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812446" name="Connecteur droit 249"/>
          <p:cNvCxnSpPr>
            <a:cxnSpLocks/>
          </p:cNvCxnSpPr>
          <p:nvPr/>
        </p:nvCxnSpPr>
        <p:spPr bwMode="auto">
          <a:xfrm flipH="1">
            <a:off x="3104401" y="2334305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531811" name="Connecteur droit 250"/>
          <p:cNvCxnSpPr>
            <a:cxnSpLocks/>
          </p:cNvCxnSpPr>
          <p:nvPr/>
        </p:nvCxnSpPr>
        <p:spPr bwMode="auto">
          <a:xfrm flipH="1">
            <a:off x="3208597" y="1994637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91659" name="Connecteur droit 251"/>
          <p:cNvCxnSpPr>
            <a:cxnSpLocks/>
          </p:cNvCxnSpPr>
          <p:nvPr/>
        </p:nvCxnSpPr>
        <p:spPr bwMode="auto">
          <a:xfrm flipH="1">
            <a:off x="3205184" y="2176993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1794742" name="Connecteur droit 252"/>
          <p:cNvCxnSpPr>
            <a:cxnSpLocks/>
          </p:cNvCxnSpPr>
          <p:nvPr/>
        </p:nvCxnSpPr>
        <p:spPr bwMode="auto">
          <a:xfrm flipH="1">
            <a:off x="3207972" y="181410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8328154" name="ZoneTexte 44"/>
          <p:cNvSpPr txBox="1"/>
          <p:nvPr/>
        </p:nvSpPr>
        <p:spPr bwMode="auto">
          <a:xfrm>
            <a:off x="4469473" y="286830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>
                <a:solidFill>
                  <a:srgbClr val="FF0000"/>
                </a:solidFill>
              </a:rPr>
              <a:t>*</a:t>
            </a:r>
            <a:endParaRPr lang="fr-FR" sz="800">
              <a:solidFill>
                <a:srgbClr val="FF0000"/>
              </a:solidFill>
            </a:endParaRPr>
          </a:p>
        </p:txBody>
      </p:sp>
      <p:sp>
        <p:nvSpPr>
          <p:cNvPr id="217608563" name="Étoile à 5 branches 40"/>
          <p:cNvSpPr/>
          <p:nvPr/>
        </p:nvSpPr>
        <p:spPr bwMode="auto">
          <a:xfrm>
            <a:off x="5905693" y="3827605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411206864" name="Étoile à 5 branches 40"/>
          <p:cNvSpPr/>
          <p:nvPr/>
        </p:nvSpPr>
        <p:spPr bwMode="auto">
          <a:xfrm>
            <a:off x="3235658" y="3324530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136162899" name="Étoile à 5 branches 40"/>
          <p:cNvSpPr/>
          <p:nvPr/>
        </p:nvSpPr>
        <p:spPr bwMode="auto">
          <a:xfrm>
            <a:off x="3643872" y="3630691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800"/>
          </a:p>
        </p:txBody>
      </p:sp>
      <p:sp>
        <p:nvSpPr>
          <p:cNvPr id="265192798" name="Nuage 265192797"/>
          <p:cNvSpPr/>
          <p:nvPr/>
        </p:nvSpPr>
        <p:spPr bwMode="auto">
          <a:xfrm>
            <a:off x="4592303" y="1420087"/>
            <a:ext cx="317676" cy="831271"/>
          </a:xfrm>
          <a:prstGeom prst="cloud">
            <a:avLst/>
          </a:prstGeom>
          <a:solidFill>
            <a:schemeClr val="bg1"/>
          </a:solidFill>
          <a:ln w="19049" cap="flat" cmpd="sng" algn="ctr">
            <a:solidFill>
              <a:srgbClr val="00B05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62389473" name="Groupe 1362389472"/>
          <p:cNvGrpSpPr/>
          <p:nvPr/>
        </p:nvGrpSpPr>
        <p:grpSpPr bwMode="auto">
          <a:xfrm>
            <a:off x="6825689" y="5233479"/>
            <a:ext cx="1182431" cy="102823"/>
            <a:chOff x="0" y="0"/>
            <a:chExt cx="1182431" cy="102823"/>
          </a:xfrm>
        </p:grpSpPr>
        <p:cxnSp>
          <p:nvCxnSpPr>
            <p:cNvPr id="1968866002" name="Connecteur droit 79"/>
            <p:cNvCxnSpPr>
              <a:cxnSpLocks/>
            </p:cNvCxnSpPr>
            <p:nvPr/>
          </p:nvCxnSpPr>
          <p:spPr bwMode="auto">
            <a:xfrm flipH="1">
              <a:off x="1028126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9177432" name="Connecteur droit 80"/>
            <p:cNvCxnSpPr>
              <a:cxnSpLocks/>
            </p:cNvCxnSpPr>
            <p:nvPr/>
          </p:nvCxnSpPr>
          <p:spPr bwMode="auto">
            <a:xfrm flipH="1">
              <a:off x="0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03014" name="Connecteur droit 81"/>
            <p:cNvCxnSpPr>
              <a:cxnSpLocks/>
            </p:cNvCxnSpPr>
            <p:nvPr/>
          </p:nvCxnSpPr>
          <p:spPr bwMode="auto">
            <a:xfrm flipH="1">
              <a:off x="627737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6101995" name="Connecteur droit 83"/>
            <p:cNvCxnSpPr>
              <a:cxnSpLocks/>
            </p:cNvCxnSpPr>
            <p:nvPr/>
          </p:nvCxnSpPr>
          <p:spPr bwMode="auto">
            <a:xfrm flipH="1">
              <a:off x="799526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545280" name="Connecteur droit 84"/>
            <p:cNvCxnSpPr>
              <a:cxnSpLocks/>
            </p:cNvCxnSpPr>
            <p:nvPr/>
          </p:nvCxnSpPr>
          <p:spPr bwMode="auto">
            <a:xfrm flipH="1">
              <a:off x="206163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662778" name="Connecteur droit 85"/>
            <p:cNvCxnSpPr>
              <a:cxnSpLocks/>
            </p:cNvCxnSpPr>
            <p:nvPr/>
          </p:nvCxnSpPr>
          <p:spPr bwMode="auto">
            <a:xfrm flipH="1">
              <a:off x="406399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4717008" name="ZoneTexte 2124717007"/>
          <p:cNvSpPr txBox="1"/>
          <p:nvPr/>
        </p:nvSpPr>
        <p:spPr bwMode="auto">
          <a:xfrm>
            <a:off x="2452599" y="4227399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A1</a:t>
            </a:r>
          </a:p>
        </p:txBody>
      </p:sp>
      <p:sp>
        <p:nvSpPr>
          <p:cNvPr id="1700209226" name="ZoneTexte 1700209225"/>
          <p:cNvSpPr txBox="1"/>
          <p:nvPr/>
        </p:nvSpPr>
        <p:spPr bwMode="auto">
          <a:xfrm>
            <a:off x="3308508" y="4227399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A2</a:t>
            </a:r>
          </a:p>
        </p:txBody>
      </p:sp>
      <p:sp>
        <p:nvSpPr>
          <p:cNvPr id="245773133" name="ZoneTexte 245773132"/>
          <p:cNvSpPr txBox="1"/>
          <p:nvPr/>
        </p:nvSpPr>
        <p:spPr bwMode="auto">
          <a:xfrm>
            <a:off x="2436583" y="4963421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A3</a:t>
            </a:r>
          </a:p>
        </p:txBody>
      </p:sp>
      <p:sp>
        <p:nvSpPr>
          <p:cNvPr id="710909284" name="ZoneTexte 710909283"/>
          <p:cNvSpPr txBox="1"/>
          <p:nvPr/>
        </p:nvSpPr>
        <p:spPr bwMode="auto">
          <a:xfrm>
            <a:off x="3308508" y="4963421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A4</a:t>
            </a:r>
          </a:p>
        </p:txBody>
      </p:sp>
      <p:sp>
        <p:nvSpPr>
          <p:cNvPr id="116387287" name="ZoneTexte 116387286"/>
          <p:cNvSpPr txBox="1"/>
          <p:nvPr/>
        </p:nvSpPr>
        <p:spPr bwMode="auto">
          <a:xfrm>
            <a:off x="5098492" y="3924746"/>
            <a:ext cx="240450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B</a:t>
            </a:r>
          </a:p>
        </p:txBody>
      </p:sp>
      <p:sp>
        <p:nvSpPr>
          <p:cNvPr id="898653850" name="ZoneTexte 898653849"/>
          <p:cNvSpPr txBox="1"/>
          <p:nvPr/>
        </p:nvSpPr>
        <p:spPr bwMode="auto">
          <a:xfrm>
            <a:off x="5566021" y="3978066"/>
            <a:ext cx="239361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C</a:t>
            </a:r>
          </a:p>
        </p:txBody>
      </p:sp>
      <p:sp>
        <p:nvSpPr>
          <p:cNvPr id="1972371418" name="ZoneTexte 1972371417"/>
          <p:cNvSpPr txBox="1"/>
          <p:nvPr/>
        </p:nvSpPr>
        <p:spPr bwMode="auto">
          <a:xfrm>
            <a:off x="6466802" y="3861048"/>
            <a:ext cx="247760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D</a:t>
            </a:r>
          </a:p>
        </p:txBody>
      </p:sp>
      <p:sp>
        <p:nvSpPr>
          <p:cNvPr id="949760228" name="ZoneTexte 949760227"/>
          <p:cNvSpPr txBox="1"/>
          <p:nvPr/>
        </p:nvSpPr>
        <p:spPr bwMode="auto">
          <a:xfrm>
            <a:off x="7031452" y="4299041"/>
            <a:ext cx="322299" cy="217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E1</a:t>
            </a:r>
          </a:p>
        </p:txBody>
      </p:sp>
      <p:sp>
        <p:nvSpPr>
          <p:cNvPr id="1456933477" name="ZoneTexte 1456933476"/>
          <p:cNvSpPr txBox="1"/>
          <p:nvPr/>
        </p:nvSpPr>
        <p:spPr bwMode="auto">
          <a:xfrm>
            <a:off x="8393203" y="5610597"/>
            <a:ext cx="28674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E2</a:t>
            </a:r>
          </a:p>
        </p:txBody>
      </p:sp>
      <p:sp>
        <p:nvSpPr>
          <p:cNvPr id="1849298487" name="ZoneTexte 1849298486"/>
          <p:cNvSpPr txBox="1"/>
          <p:nvPr/>
        </p:nvSpPr>
        <p:spPr bwMode="auto">
          <a:xfrm>
            <a:off x="10237276" y="5686878"/>
            <a:ext cx="283796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F1</a:t>
            </a:r>
          </a:p>
        </p:txBody>
      </p:sp>
      <p:sp>
        <p:nvSpPr>
          <p:cNvPr id="103454039" name="ZoneTexte 103454038"/>
          <p:cNvSpPr txBox="1"/>
          <p:nvPr/>
        </p:nvSpPr>
        <p:spPr bwMode="auto">
          <a:xfrm>
            <a:off x="10273372" y="4321266"/>
            <a:ext cx="283796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F2</a:t>
            </a:r>
          </a:p>
        </p:txBody>
      </p:sp>
      <p:sp>
        <p:nvSpPr>
          <p:cNvPr id="2080571867" name="ZoneTexte 2080571866"/>
          <p:cNvSpPr txBox="1"/>
          <p:nvPr/>
        </p:nvSpPr>
        <p:spPr bwMode="auto">
          <a:xfrm>
            <a:off x="9276331" y="3860099"/>
            <a:ext cx="30136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 dirty="0"/>
              <a:t>G1</a:t>
            </a:r>
          </a:p>
        </p:txBody>
      </p:sp>
      <p:sp>
        <p:nvSpPr>
          <p:cNvPr id="1609289680" name="ZoneTexte 1609289679"/>
          <p:cNvSpPr txBox="1"/>
          <p:nvPr/>
        </p:nvSpPr>
        <p:spPr bwMode="auto">
          <a:xfrm>
            <a:off x="8554972" y="4015561"/>
            <a:ext cx="30136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G2</a:t>
            </a:r>
          </a:p>
        </p:txBody>
      </p:sp>
      <p:sp>
        <p:nvSpPr>
          <p:cNvPr id="1960873552" name="ZoneTexte 1960873551"/>
          <p:cNvSpPr txBox="1"/>
          <p:nvPr/>
        </p:nvSpPr>
        <p:spPr bwMode="auto">
          <a:xfrm>
            <a:off x="9334748" y="3156503"/>
            <a:ext cx="30059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H</a:t>
            </a:r>
            <a:r>
              <a:rPr lang="fr-FR" sz="800"/>
              <a:t>1</a:t>
            </a:r>
            <a:endParaRPr sz="800"/>
          </a:p>
        </p:txBody>
      </p:sp>
      <p:sp>
        <p:nvSpPr>
          <p:cNvPr id="1842752364" name="ZoneTexte 1842752363"/>
          <p:cNvSpPr txBox="1"/>
          <p:nvPr/>
        </p:nvSpPr>
        <p:spPr bwMode="auto">
          <a:xfrm>
            <a:off x="10335605" y="2850415"/>
            <a:ext cx="262508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I</a:t>
            </a:r>
            <a:r>
              <a:rPr lang="fr-FR" sz="800"/>
              <a:t>1</a:t>
            </a:r>
            <a:endParaRPr sz="800"/>
          </a:p>
        </p:txBody>
      </p:sp>
      <p:sp>
        <p:nvSpPr>
          <p:cNvPr id="546971294" name="ZoneTexte 546971293"/>
          <p:cNvSpPr txBox="1"/>
          <p:nvPr/>
        </p:nvSpPr>
        <p:spPr bwMode="auto">
          <a:xfrm>
            <a:off x="9268938" y="2388356"/>
            <a:ext cx="217367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J</a:t>
            </a:r>
          </a:p>
        </p:txBody>
      </p:sp>
      <p:sp>
        <p:nvSpPr>
          <p:cNvPr id="2092219552" name="ZoneTexte 2092219551"/>
          <p:cNvSpPr txBox="1"/>
          <p:nvPr/>
        </p:nvSpPr>
        <p:spPr bwMode="auto">
          <a:xfrm>
            <a:off x="7566236" y="2420888"/>
            <a:ext cx="237950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K</a:t>
            </a:r>
          </a:p>
        </p:txBody>
      </p:sp>
      <p:sp>
        <p:nvSpPr>
          <p:cNvPr id="229182624" name="ZoneTexte 229182623"/>
          <p:cNvSpPr txBox="1"/>
          <p:nvPr/>
        </p:nvSpPr>
        <p:spPr bwMode="auto">
          <a:xfrm>
            <a:off x="6360692" y="2994625"/>
            <a:ext cx="227819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L</a:t>
            </a:r>
          </a:p>
        </p:txBody>
      </p:sp>
      <p:sp>
        <p:nvSpPr>
          <p:cNvPr id="507521162" name="ZoneTexte 507521161"/>
          <p:cNvSpPr txBox="1"/>
          <p:nvPr/>
        </p:nvSpPr>
        <p:spPr bwMode="auto">
          <a:xfrm>
            <a:off x="4530604" y="1680254"/>
            <a:ext cx="272382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M</a:t>
            </a:r>
          </a:p>
        </p:txBody>
      </p:sp>
      <p:cxnSp>
        <p:nvCxnSpPr>
          <p:cNvPr id="2" name="Connecteur droit 1"/>
          <p:cNvCxnSpPr>
            <a:cxnSpLocks/>
          </p:cNvCxnSpPr>
          <p:nvPr/>
        </p:nvCxnSpPr>
        <p:spPr bwMode="auto">
          <a:xfrm>
            <a:off x="2145772" y="3105372"/>
            <a:ext cx="737908" cy="55562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27729" name="Connecteur droit 1362727728"/>
          <p:cNvCxnSpPr>
            <a:cxnSpLocks/>
          </p:cNvCxnSpPr>
          <p:nvPr/>
        </p:nvCxnSpPr>
        <p:spPr bwMode="auto">
          <a:xfrm flipV="1">
            <a:off x="2344209" y="3493431"/>
            <a:ext cx="737330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150850" name="Connecteur droit 326150849"/>
          <p:cNvCxnSpPr>
            <a:cxnSpLocks/>
          </p:cNvCxnSpPr>
          <p:nvPr/>
        </p:nvCxnSpPr>
        <p:spPr bwMode="auto">
          <a:xfrm flipV="1">
            <a:off x="3430051" y="3580743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188953" name="Connecteur droit 518188952"/>
          <p:cNvCxnSpPr>
            <a:cxnSpLocks/>
          </p:cNvCxnSpPr>
          <p:nvPr/>
        </p:nvCxnSpPr>
        <p:spPr bwMode="auto">
          <a:xfrm flipV="1">
            <a:off x="3707863" y="3421992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9581724" name="Connecteur droit 1849581723"/>
          <p:cNvCxnSpPr>
            <a:cxnSpLocks/>
          </p:cNvCxnSpPr>
          <p:nvPr/>
        </p:nvCxnSpPr>
        <p:spPr bwMode="auto">
          <a:xfrm flipV="1">
            <a:off x="5374738" y="3699805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584771" name="Connecteur droit 808584770"/>
          <p:cNvCxnSpPr>
            <a:cxnSpLocks/>
          </p:cNvCxnSpPr>
          <p:nvPr/>
        </p:nvCxnSpPr>
        <p:spPr bwMode="auto">
          <a:xfrm flipV="1">
            <a:off x="5255675" y="3501367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173868" name="Connecteur droit 776173867"/>
          <p:cNvCxnSpPr>
            <a:cxnSpLocks/>
          </p:cNvCxnSpPr>
          <p:nvPr/>
        </p:nvCxnSpPr>
        <p:spPr bwMode="auto">
          <a:xfrm flipV="1">
            <a:off x="6485987" y="3660117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1931233" name="Connecteur droit 1821931232"/>
          <p:cNvCxnSpPr>
            <a:cxnSpLocks/>
          </p:cNvCxnSpPr>
          <p:nvPr/>
        </p:nvCxnSpPr>
        <p:spPr bwMode="auto">
          <a:xfrm>
            <a:off x="7067022" y="3977616"/>
            <a:ext cx="652087" cy="302505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4537921" name="ZoneTexte 1174537920"/>
          <p:cNvSpPr txBox="1"/>
          <p:nvPr/>
        </p:nvSpPr>
        <p:spPr bwMode="auto">
          <a:xfrm>
            <a:off x="1323581" y="4790932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A5</a:t>
            </a:r>
          </a:p>
        </p:txBody>
      </p:sp>
      <p:sp>
        <p:nvSpPr>
          <p:cNvPr id="252" name="ZoneTexte 251"/>
          <p:cNvSpPr txBox="1"/>
          <p:nvPr/>
        </p:nvSpPr>
        <p:spPr bwMode="auto">
          <a:xfrm>
            <a:off x="8815270" y="2798153"/>
            <a:ext cx="300595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H</a:t>
            </a:r>
            <a:r>
              <a:rPr lang="fr-FR" sz="800"/>
              <a:t>2</a:t>
            </a:r>
            <a:endParaRPr sz="800"/>
          </a:p>
        </p:txBody>
      </p:sp>
      <p:sp>
        <p:nvSpPr>
          <p:cNvPr id="253" name="ZoneTexte 252"/>
          <p:cNvSpPr txBox="1"/>
          <p:nvPr/>
        </p:nvSpPr>
        <p:spPr bwMode="auto">
          <a:xfrm>
            <a:off x="9624329" y="2189451"/>
            <a:ext cx="262508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I</a:t>
            </a:r>
            <a:r>
              <a:rPr lang="fr-FR" sz="800"/>
              <a:t>2</a:t>
            </a:r>
            <a:endParaRPr sz="800"/>
          </a:p>
        </p:txBody>
      </p:sp>
      <p:sp>
        <p:nvSpPr>
          <p:cNvPr id="254" name="ZoneTexte 253"/>
          <p:cNvSpPr txBox="1"/>
          <p:nvPr/>
        </p:nvSpPr>
        <p:spPr bwMode="auto">
          <a:xfrm>
            <a:off x="3908286" y="3833002"/>
            <a:ext cx="29604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800"/>
              <a:t>A</a:t>
            </a:r>
            <a:r>
              <a:rPr lang="fr-FR" sz="800"/>
              <a:t>6</a:t>
            </a:r>
            <a:endParaRPr sz="800"/>
          </a:p>
        </p:txBody>
      </p:sp>
      <p:sp>
        <p:nvSpPr>
          <p:cNvPr id="255" name="ZoneTexte 254"/>
          <p:cNvSpPr txBox="1"/>
          <p:nvPr/>
        </p:nvSpPr>
        <p:spPr bwMode="auto">
          <a:xfrm>
            <a:off x="4024432" y="2473771"/>
            <a:ext cx="250903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/>
              <a:t>N</a:t>
            </a:r>
            <a:endParaRPr sz="800"/>
          </a:p>
        </p:txBody>
      </p:sp>
      <p:sp>
        <p:nvSpPr>
          <p:cNvPr id="256" name="ZoneTexte 255"/>
          <p:cNvSpPr txBox="1"/>
          <p:nvPr/>
        </p:nvSpPr>
        <p:spPr bwMode="auto">
          <a:xfrm>
            <a:off x="2228589" y="2277193"/>
            <a:ext cx="252570" cy="217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/>
              <a:t>O</a:t>
            </a:r>
            <a:endParaRPr sz="800"/>
          </a:p>
        </p:txBody>
      </p:sp>
      <p:cxnSp>
        <p:nvCxnSpPr>
          <p:cNvPr id="8" name="Connecteur droit 7"/>
          <p:cNvCxnSpPr>
            <a:cxnSpLocks/>
          </p:cNvCxnSpPr>
          <p:nvPr/>
        </p:nvCxnSpPr>
        <p:spPr bwMode="auto">
          <a:xfrm flipH="1">
            <a:off x="10055432" y="2537704"/>
            <a:ext cx="446424" cy="46864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cxnSpLocks/>
          </p:cNvCxnSpPr>
          <p:nvPr/>
        </p:nvCxnSpPr>
        <p:spPr bwMode="auto">
          <a:xfrm flipH="1">
            <a:off x="9116431" y="3078434"/>
            <a:ext cx="370914" cy="47505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eur droit 263"/>
          <p:cNvCxnSpPr>
            <a:cxnSpLocks/>
          </p:cNvCxnSpPr>
          <p:nvPr/>
        </p:nvCxnSpPr>
        <p:spPr bwMode="auto">
          <a:xfrm>
            <a:off x="9080868" y="3965282"/>
            <a:ext cx="425914" cy="92291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ZoneTexte 289"/>
          <p:cNvSpPr txBox="1"/>
          <p:nvPr/>
        </p:nvSpPr>
        <p:spPr bwMode="auto">
          <a:xfrm>
            <a:off x="287916" y="200543"/>
            <a:ext cx="561777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dirty="0"/>
              <a:t>À partir de </a:t>
            </a:r>
            <a:r>
              <a:rPr lang="fr-FR" sz="2000" dirty="0" smtClean="0"/>
              <a:t>14h</a:t>
            </a:r>
          </a:p>
          <a:p>
            <a:pPr>
              <a:defRPr/>
            </a:pPr>
            <a:r>
              <a:rPr lang="fr-FR" sz="1200" dirty="0" smtClean="0"/>
              <a:t>C’est reparti pour des activités ludiques, sportives, découvertes de l’autre….</a:t>
            </a:r>
            <a:endParaRPr sz="1200" dirty="0"/>
          </a:p>
        </p:txBody>
      </p:sp>
      <p:sp>
        <p:nvSpPr>
          <p:cNvPr id="305" name="ZoneTexte 304"/>
          <p:cNvSpPr txBox="1"/>
          <p:nvPr/>
        </p:nvSpPr>
        <p:spPr bwMode="auto">
          <a:xfrm>
            <a:off x="6364972" y="4029612"/>
            <a:ext cx="470513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Semis</a:t>
            </a:r>
            <a:endParaRPr lang="fr-FR" sz="800" dirty="0"/>
          </a:p>
          <a:p>
            <a:pPr>
              <a:defRPr/>
            </a:pPr>
            <a:r>
              <a:rPr lang="fr-FR" sz="800" dirty="0" smtClean="0"/>
              <a:t>(12 x2)</a:t>
            </a:r>
            <a:endParaRPr sz="800" dirty="0"/>
          </a:p>
        </p:txBody>
      </p:sp>
      <p:sp>
        <p:nvSpPr>
          <p:cNvPr id="306" name="ZoneTexte 305"/>
          <p:cNvSpPr txBox="1"/>
          <p:nvPr/>
        </p:nvSpPr>
        <p:spPr bwMode="auto">
          <a:xfrm>
            <a:off x="5006334" y="4111166"/>
            <a:ext cx="817200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Fresque climat (20 x 4)</a:t>
            </a:r>
            <a:endParaRPr sz="800" dirty="0"/>
          </a:p>
        </p:txBody>
      </p:sp>
      <p:sp>
        <p:nvSpPr>
          <p:cNvPr id="307" name="ZoneTexte 306"/>
          <p:cNvSpPr txBox="1"/>
          <p:nvPr/>
        </p:nvSpPr>
        <p:spPr bwMode="auto">
          <a:xfrm>
            <a:off x="5654793" y="4293848"/>
            <a:ext cx="633058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err="1" smtClean="0"/>
              <a:t>Ecogeste</a:t>
            </a:r>
            <a:endParaRPr lang="fr-FR" sz="800" dirty="0" smtClean="0"/>
          </a:p>
          <a:p>
            <a:pPr>
              <a:defRPr/>
            </a:pPr>
            <a:r>
              <a:rPr lang="fr-FR" sz="800" dirty="0" smtClean="0"/>
              <a:t>Accès libre</a:t>
            </a:r>
            <a:endParaRPr sz="800" dirty="0"/>
          </a:p>
        </p:txBody>
      </p:sp>
      <p:sp>
        <p:nvSpPr>
          <p:cNvPr id="309" name="ZoneTexte 308"/>
          <p:cNvSpPr txBox="1"/>
          <p:nvPr/>
        </p:nvSpPr>
        <p:spPr bwMode="auto">
          <a:xfrm>
            <a:off x="7201959" y="2868568"/>
            <a:ext cx="846512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err="1" smtClean="0"/>
              <a:t>Rigologie</a:t>
            </a:r>
            <a:endParaRPr lang="fr-FR" sz="800" dirty="0"/>
          </a:p>
          <a:p>
            <a:pPr algn="ctr">
              <a:defRPr/>
            </a:pPr>
            <a:r>
              <a:rPr lang="fr-FR" sz="800" dirty="0" smtClean="0"/>
              <a:t>(30)</a:t>
            </a:r>
            <a:endParaRPr lang="fr-FR" sz="800" dirty="0"/>
          </a:p>
        </p:txBody>
      </p:sp>
      <p:sp>
        <p:nvSpPr>
          <p:cNvPr id="314" name="ZoneTexte 313"/>
          <p:cNvSpPr txBox="1"/>
          <p:nvPr/>
        </p:nvSpPr>
        <p:spPr bwMode="auto">
          <a:xfrm>
            <a:off x="9601266" y="4867251"/>
            <a:ext cx="1011132" cy="468013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Typographie d’expression libre (8 x 4)</a:t>
            </a:r>
          </a:p>
        </p:txBody>
      </p:sp>
      <p:sp>
        <p:nvSpPr>
          <p:cNvPr id="315" name="ZoneTexte 314"/>
          <p:cNvSpPr txBox="1"/>
          <p:nvPr/>
        </p:nvSpPr>
        <p:spPr bwMode="auto">
          <a:xfrm>
            <a:off x="6859874" y="4743117"/>
            <a:ext cx="1257663" cy="468013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Tables et jeux en libre accès pour Échecs, Tarot, et Belotte</a:t>
            </a:r>
            <a:endParaRPr sz="800" dirty="0"/>
          </a:p>
        </p:txBody>
      </p:sp>
      <p:sp>
        <p:nvSpPr>
          <p:cNvPr id="5" name="Flèche droite 4"/>
          <p:cNvSpPr/>
          <p:nvPr/>
        </p:nvSpPr>
        <p:spPr bwMode="auto">
          <a:xfrm rot="10800000">
            <a:off x="217364" y="6391344"/>
            <a:ext cx="504056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6" name="ZoneTexte 315"/>
          <p:cNvSpPr txBox="1"/>
          <p:nvPr/>
        </p:nvSpPr>
        <p:spPr bwMode="auto">
          <a:xfrm>
            <a:off x="729438" y="6319828"/>
            <a:ext cx="1943569" cy="405367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Toujours expo art (libre accès) et réparation vélo (sur inscriptions)</a:t>
            </a:r>
            <a:endParaRPr sz="1000" dirty="0"/>
          </a:p>
        </p:txBody>
      </p:sp>
      <p:sp>
        <p:nvSpPr>
          <p:cNvPr id="279" name="ZoneTexte 278"/>
          <p:cNvSpPr txBox="1"/>
          <p:nvPr/>
        </p:nvSpPr>
        <p:spPr bwMode="auto">
          <a:xfrm>
            <a:off x="2696208" y="3206012"/>
            <a:ext cx="466794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 dirty="0" err="1"/>
              <a:t>PiqNiq</a:t>
            </a:r>
            <a:endParaRPr lang="fr-FR" sz="800" b="1" dirty="0"/>
          </a:p>
        </p:txBody>
      </p:sp>
      <p:grpSp>
        <p:nvGrpSpPr>
          <p:cNvPr id="301" name="Groupe 300"/>
          <p:cNvGrpSpPr/>
          <p:nvPr/>
        </p:nvGrpSpPr>
        <p:grpSpPr>
          <a:xfrm>
            <a:off x="9409691" y="146169"/>
            <a:ext cx="1550183" cy="476079"/>
            <a:chOff x="9409691" y="146169"/>
            <a:chExt cx="1550183" cy="476079"/>
          </a:xfrm>
        </p:grpSpPr>
        <p:sp>
          <p:nvSpPr>
            <p:cNvPr id="302" name="Rectangle à coins arrondis 301"/>
            <p:cNvSpPr/>
            <p:nvPr/>
          </p:nvSpPr>
          <p:spPr bwMode="auto">
            <a:xfrm>
              <a:off x="9409691" y="146169"/>
              <a:ext cx="1550183" cy="476079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303" name="ZoneTexte 302"/>
            <p:cNvSpPr txBox="1"/>
            <p:nvPr/>
          </p:nvSpPr>
          <p:spPr bwMode="auto">
            <a:xfrm>
              <a:off x="9697274" y="149358"/>
              <a:ext cx="980076" cy="468013"/>
            </a:xfrm>
            <a:prstGeom prst="rect">
              <a:avLst/>
            </a:prstGeom>
            <a:noFill/>
          </p:spPr>
          <p:txBody>
            <a:bodyPr vertOverflow="overflow" horzOverflow="overflow" vert="horz" wrap="none" lIns="91440" tIns="45720" rIns="91440" bIns="45720" numCol="1" spcCol="0" rtlCol="0" fromWordArt="0" anchor="t" anchorCtr="0" forceAA="0" compatLnSpc="0">
              <a:spAutoFit/>
            </a:bodyPr>
            <a:lstStyle/>
            <a:p>
              <a:pPr algn="ctr">
                <a:defRPr/>
              </a:pPr>
              <a:r>
                <a:rPr lang="fr-FR" sz="800" dirty="0" smtClean="0"/>
                <a:t>Line Dance</a:t>
              </a:r>
            </a:p>
            <a:p>
              <a:pPr algn="ctr">
                <a:defRPr/>
              </a:pPr>
              <a:r>
                <a:rPr lang="fr-FR" sz="800" dirty="0" smtClean="0"/>
                <a:t>Démo participative</a:t>
              </a:r>
            </a:p>
            <a:p>
              <a:pPr algn="ctr">
                <a:defRPr/>
              </a:pPr>
              <a:r>
                <a:rPr lang="fr-FR" sz="800" dirty="0" smtClean="0"/>
                <a:t> (20 x 3)</a:t>
              </a:r>
              <a:endParaRPr sz="800" dirty="0"/>
            </a:p>
          </p:txBody>
        </p:sp>
      </p:grpSp>
      <p:sp>
        <p:nvSpPr>
          <p:cNvPr id="304" name="Forme libre 303"/>
          <p:cNvSpPr/>
          <p:nvPr/>
        </p:nvSpPr>
        <p:spPr bwMode="auto">
          <a:xfrm>
            <a:off x="10483535" y="4067598"/>
            <a:ext cx="127860" cy="2028879"/>
          </a:xfrm>
          <a:custGeom>
            <a:avLst/>
            <a:gdLst>
              <a:gd name="connsiteX0" fmla="*/ 697832 w 697832"/>
              <a:gd name="connsiteY0" fmla="*/ 0 h 1540042"/>
              <a:gd name="connsiteX1" fmla="*/ 673768 w 697832"/>
              <a:gd name="connsiteY1" fmla="*/ 950495 h 1540042"/>
              <a:gd name="connsiteX2" fmla="*/ 649705 w 697832"/>
              <a:gd name="connsiteY2" fmla="*/ 1443790 h 1540042"/>
              <a:gd name="connsiteX3" fmla="*/ 637674 w 697832"/>
              <a:gd name="connsiteY3" fmla="*/ 1503948 h 1540042"/>
              <a:gd name="connsiteX4" fmla="*/ 625642 w 697832"/>
              <a:gd name="connsiteY4" fmla="*/ 1540042 h 1540042"/>
              <a:gd name="connsiteX5" fmla="*/ 553453 w 697832"/>
              <a:gd name="connsiteY5" fmla="*/ 1528011 h 1540042"/>
              <a:gd name="connsiteX6" fmla="*/ 505326 w 697832"/>
              <a:gd name="connsiteY6" fmla="*/ 1515979 h 1540042"/>
              <a:gd name="connsiteX7" fmla="*/ 72189 w 697832"/>
              <a:gd name="connsiteY7" fmla="*/ 1503948 h 1540042"/>
              <a:gd name="connsiteX8" fmla="*/ 0 w 697832"/>
              <a:gd name="connsiteY8" fmla="*/ 1491916 h 15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832" h="1540042">
                <a:moveTo>
                  <a:pt x="697832" y="0"/>
                </a:moveTo>
                <a:cubicBezTo>
                  <a:pt x="669651" y="479065"/>
                  <a:pt x="692529" y="40586"/>
                  <a:pt x="673768" y="950495"/>
                </a:cubicBezTo>
                <a:cubicBezTo>
                  <a:pt x="667385" y="1260058"/>
                  <a:pt x="683721" y="1256699"/>
                  <a:pt x="649705" y="1443790"/>
                </a:cubicBezTo>
                <a:cubicBezTo>
                  <a:pt x="646047" y="1463910"/>
                  <a:pt x="642634" y="1484109"/>
                  <a:pt x="637674" y="1503948"/>
                </a:cubicBezTo>
                <a:cubicBezTo>
                  <a:pt x="634598" y="1516252"/>
                  <a:pt x="629653" y="1528011"/>
                  <a:pt x="625642" y="1540042"/>
                </a:cubicBezTo>
                <a:cubicBezTo>
                  <a:pt x="601579" y="1536032"/>
                  <a:pt x="577374" y="1532795"/>
                  <a:pt x="553453" y="1528011"/>
                </a:cubicBezTo>
                <a:cubicBezTo>
                  <a:pt x="537238" y="1524768"/>
                  <a:pt x="521841" y="1516805"/>
                  <a:pt x="505326" y="1515979"/>
                </a:cubicBezTo>
                <a:cubicBezTo>
                  <a:pt x="361072" y="1508766"/>
                  <a:pt x="216568" y="1507958"/>
                  <a:pt x="72189" y="1503948"/>
                </a:cubicBezTo>
                <a:cubicBezTo>
                  <a:pt x="16282" y="1489971"/>
                  <a:pt x="40599" y="1491916"/>
                  <a:pt x="0" y="1491916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grpSp>
        <p:nvGrpSpPr>
          <p:cNvPr id="311" name="Groupe 310"/>
          <p:cNvGrpSpPr/>
          <p:nvPr/>
        </p:nvGrpSpPr>
        <p:grpSpPr>
          <a:xfrm>
            <a:off x="10595341" y="223808"/>
            <a:ext cx="581924" cy="79400"/>
            <a:chOff x="10595341" y="223808"/>
            <a:chExt cx="581924" cy="79400"/>
          </a:xfrm>
        </p:grpSpPr>
        <p:sp>
          <p:nvSpPr>
            <p:cNvPr id="317" name="Forme libre 316"/>
            <p:cNvSpPr/>
            <p:nvPr/>
          </p:nvSpPr>
          <p:spPr bwMode="auto">
            <a:xfrm rot="5400000" flipH="1">
              <a:off x="10848592" y="-25465"/>
              <a:ext cx="75422" cy="581924"/>
            </a:xfrm>
            <a:custGeom>
              <a:avLst/>
              <a:gdLst>
                <a:gd name="connsiteX0" fmla="*/ 697832 w 697832"/>
                <a:gd name="connsiteY0" fmla="*/ 0 h 1540042"/>
                <a:gd name="connsiteX1" fmla="*/ 673768 w 697832"/>
                <a:gd name="connsiteY1" fmla="*/ 950495 h 1540042"/>
                <a:gd name="connsiteX2" fmla="*/ 649705 w 697832"/>
                <a:gd name="connsiteY2" fmla="*/ 1443790 h 1540042"/>
                <a:gd name="connsiteX3" fmla="*/ 637674 w 697832"/>
                <a:gd name="connsiteY3" fmla="*/ 1503948 h 1540042"/>
                <a:gd name="connsiteX4" fmla="*/ 625642 w 697832"/>
                <a:gd name="connsiteY4" fmla="*/ 1540042 h 1540042"/>
                <a:gd name="connsiteX5" fmla="*/ 553453 w 697832"/>
                <a:gd name="connsiteY5" fmla="*/ 1528011 h 1540042"/>
                <a:gd name="connsiteX6" fmla="*/ 505326 w 697832"/>
                <a:gd name="connsiteY6" fmla="*/ 1515979 h 1540042"/>
                <a:gd name="connsiteX7" fmla="*/ 72189 w 697832"/>
                <a:gd name="connsiteY7" fmla="*/ 1503948 h 1540042"/>
                <a:gd name="connsiteX8" fmla="*/ 0 w 697832"/>
                <a:gd name="connsiteY8" fmla="*/ 1491916 h 15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832" h="1540042">
                  <a:moveTo>
                    <a:pt x="697832" y="0"/>
                  </a:moveTo>
                  <a:cubicBezTo>
                    <a:pt x="669651" y="479065"/>
                    <a:pt x="692529" y="40586"/>
                    <a:pt x="673768" y="950495"/>
                  </a:cubicBezTo>
                  <a:cubicBezTo>
                    <a:pt x="667385" y="1260058"/>
                    <a:pt x="683721" y="1256699"/>
                    <a:pt x="649705" y="1443790"/>
                  </a:cubicBezTo>
                  <a:cubicBezTo>
                    <a:pt x="646047" y="1463910"/>
                    <a:pt x="642634" y="1484109"/>
                    <a:pt x="637674" y="1503948"/>
                  </a:cubicBezTo>
                  <a:cubicBezTo>
                    <a:pt x="634598" y="1516252"/>
                    <a:pt x="629653" y="1528011"/>
                    <a:pt x="625642" y="1540042"/>
                  </a:cubicBezTo>
                  <a:cubicBezTo>
                    <a:pt x="601579" y="1536032"/>
                    <a:pt x="577374" y="1532795"/>
                    <a:pt x="553453" y="1528011"/>
                  </a:cubicBezTo>
                  <a:cubicBezTo>
                    <a:pt x="537238" y="1524768"/>
                    <a:pt x="521841" y="1516805"/>
                    <a:pt x="505326" y="1515979"/>
                  </a:cubicBezTo>
                  <a:cubicBezTo>
                    <a:pt x="361072" y="1508766"/>
                    <a:pt x="216568" y="1507958"/>
                    <a:pt x="72189" y="1503948"/>
                  </a:cubicBezTo>
                  <a:cubicBezTo>
                    <a:pt x="16282" y="1489971"/>
                    <a:pt x="40599" y="1491916"/>
                    <a:pt x="0" y="1491916"/>
                  </a:cubicBezTo>
                </a:path>
              </a:pathLst>
            </a:cu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18" name="Connecteur droit 317"/>
            <p:cNvCxnSpPr/>
            <p:nvPr/>
          </p:nvCxnSpPr>
          <p:spPr bwMode="auto">
            <a:xfrm flipH="1" flipV="1">
              <a:off x="10704512" y="223808"/>
              <a:ext cx="318593" cy="12710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e 286"/>
          <p:cNvGrpSpPr/>
          <p:nvPr/>
        </p:nvGrpSpPr>
        <p:grpSpPr>
          <a:xfrm>
            <a:off x="8218026" y="192505"/>
            <a:ext cx="3053610" cy="6624984"/>
            <a:chOff x="8218026" y="192505"/>
            <a:chExt cx="3053610" cy="6624984"/>
          </a:xfrm>
        </p:grpSpPr>
        <p:grpSp>
          <p:nvGrpSpPr>
            <p:cNvPr id="288" name="Groupe 287"/>
            <p:cNvGrpSpPr/>
            <p:nvPr/>
          </p:nvGrpSpPr>
          <p:grpSpPr>
            <a:xfrm>
              <a:off x="8218026" y="192505"/>
              <a:ext cx="3053610" cy="6624984"/>
              <a:chOff x="8218026" y="192505"/>
              <a:chExt cx="3053610" cy="6624984"/>
            </a:xfrm>
          </p:grpSpPr>
          <p:sp>
            <p:nvSpPr>
              <p:cNvPr id="292" name="Forme libre 291"/>
              <p:cNvSpPr/>
              <p:nvPr/>
            </p:nvSpPr>
            <p:spPr>
              <a:xfrm>
                <a:off x="8218026" y="3692324"/>
                <a:ext cx="2344518" cy="3125165"/>
              </a:xfrm>
              <a:custGeom>
                <a:avLst/>
                <a:gdLst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300942 w 2344518"/>
                  <a:gd name="connsiteY41" fmla="*/ 78707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85195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85195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27322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185195 w 2344518"/>
                  <a:gd name="connsiteY43" fmla="*/ 729205 h 3125165"/>
                  <a:gd name="connsiteX44" fmla="*/ 208344 w 2344518"/>
                  <a:gd name="connsiteY44" fmla="*/ 659757 h 3125165"/>
                  <a:gd name="connsiteX45" fmla="*/ 127322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185195 w 2344518"/>
                  <a:gd name="connsiteY43" fmla="*/ 729205 h 3125165"/>
                  <a:gd name="connsiteX44" fmla="*/ 127322 w 2344518"/>
                  <a:gd name="connsiteY44" fmla="*/ 625033 h 3125165"/>
                  <a:gd name="connsiteX45" fmla="*/ 173620 w 2344518"/>
                  <a:gd name="connsiteY45" fmla="*/ 590309 h 3125165"/>
                  <a:gd name="connsiteX46" fmla="*/ 138896 w 2344518"/>
                  <a:gd name="connsiteY46" fmla="*/ 567160 h 3125165"/>
                  <a:gd name="connsiteX47" fmla="*/ 104172 w 2344518"/>
                  <a:gd name="connsiteY47" fmla="*/ 428263 h 3125165"/>
                  <a:gd name="connsiteX48" fmla="*/ 92597 w 2344518"/>
                  <a:gd name="connsiteY48" fmla="*/ 393539 h 3125165"/>
                  <a:gd name="connsiteX49" fmla="*/ 81023 w 2344518"/>
                  <a:gd name="connsiteY49" fmla="*/ 347241 h 3125165"/>
                  <a:gd name="connsiteX50" fmla="*/ 69448 w 2344518"/>
                  <a:gd name="connsiteY50" fmla="*/ 289367 h 3125165"/>
                  <a:gd name="connsiteX51" fmla="*/ 46299 w 2344518"/>
                  <a:gd name="connsiteY51" fmla="*/ 219919 h 3125165"/>
                  <a:gd name="connsiteX52" fmla="*/ 23149 w 2344518"/>
                  <a:gd name="connsiteY52" fmla="*/ 127322 h 3125165"/>
                  <a:gd name="connsiteX53" fmla="*/ 0 w 2344518"/>
                  <a:gd name="connsiteY53" fmla="*/ 57873 h 3125165"/>
                  <a:gd name="connsiteX54" fmla="*/ 23149 w 2344518"/>
                  <a:gd name="connsiteY54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38896 w 2344518"/>
                  <a:gd name="connsiteY45" fmla="*/ 567160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12516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12516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344518" h="3125165">
                    <a:moveTo>
                      <a:pt x="2280213" y="3125165"/>
                    </a:moveTo>
                    <a:cubicBezTo>
                      <a:pt x="2276355" y="3105874"/>
                      <a:pt x="2273410" y="3086377"/>
                      <a:pt x="2268638" y="3067291"/>
                    </a:cubicBezTo>
                    <a:cubicBezTo>
                      <a:pt x="2265679" y="3055454"/>
                      <a:pt x="2257407" y="3044763"/>
                      <a:pt x="2257063" y="3032567"/>
                    </a:cubicBezTo>
                    <a:cubicBezTo>
                      <a:pt x="2234446" y="2229668"/>
                      <a:pt x="2494916" y="2328634"/>
                      <a:pt x="2210765" y="2233914"/>
                    </a:cubicBezTo>
                    <a:cubicBezTo>
                      <a:pt x="2078436" y="2248617"/>
                      <a:pt x="2101660" y="2252398"/>
                      <a:pt x="1944547" y="2233914"/>
                    </a:cubicBezTo>
                    <a:cubicBezTo>
                      <a:pt x="1932430" y="2232488"/>
                      <a:pt x="1921787" y="2224732"/>
                      <a:pt x="1909823" y="2222339"/>
                    </a:cubicBezTo>
                    <a:cubicBezTo>
                      <a:pt x="1863797" y="2213134"/>
                      <a:pt x="1817502" y="2205012"/>
                      <a:pt x="1770927" y="2199190"/>
                    </a:cubicBezTo>
                    <a:cubicBezTo>
                      <a:pt x="1714043" y="2192079"/>
                      <a:pt x="1664497" y="2187164"/>
                      <a:pt x="1608881" y="2176041"/>
                    </a:cubicBezTo>
                    <a:cubicBezTo>
                      <a:pt x="1593282" y="2172921"/>
                      <a:pt x="1578111" y="2167917"/>
                      <a:pt x="1562582" y="2164466"/>
                    </a:cubicBezTo>
                    <a:cubicBezTo>
                      <a:pt x="1543377" y="2160198"/>
                      <a:pt x="1523689" y="2158067"/>
                      <a:pt x="1504709" y="2152891"/>
                    </a:cubicBezTo>
                    <a:cubicBezTo>
                      <a:pt x="1481167" y="2146471"/>
                      <a:pt x="1458410" y="2137458"/>
                      <a:pt x="1435261" y="2129742"/>
                    </a:cubicBezTo>
                    <a:lnTo>
                      <a:pt x="1400537" y="2118167"/>
                    </a:lnTo>
                    <a:lnTo>
                      <a:pt x="1365813" y="2106592"/>
                    </a:lnTo>
                    <a:cubicBezTo>
                      <a:pt x="1358096" y="2098876"/>
                      <a:pt x="1352424" y="2088323"/>
                      <a:pt x="1342663" y="2083443"/>
                    </a:cubicBezTo>
                    <a:cubicBezTo>
                      <a:pt x="1320838" y="2072531"/>
                      <a:pt x="1273215" y="2060294"/>
                      <a:pt x="1273215" y="2060294"/>
                    </a:cubicBezTo>
                    <a:cubicBezTo>
                      <a:pt x="1261640" y="2052577"/>
                      <a:pt x="1250934" y="2043365"/>
                      <a:pt x="1238491" y="2037144"/>
                    </a:cubicBezTo>
                    <a:cubicBezTo>
                      <a:pt x="1227578" y="2031688"/>
                      <a:pt x="1214229" y="2031847"/>
                      <a:pt x="1203767" y="2025570"/>
                    </a:cubicBezTo>
                    <a:cubicBezTo>
                      <a:pt x="1124326" y="1977905"/>
                      <a:pt x="1244261" y="2023633"/>
                      <a:pt x="1145894" y="1990846"/>
                    </a:cubicBezTo>
                    <a:cubicBezTo>
                      <a:pt x="1138177" y="1983129"/>
                      <a:pt x="1129561" y="1976218"/>
                      <a:pt x="1122744" y="1967696"/>
                    </a:cubicBezTo>
                    <a:cubicBezTo>
                      <a:pt x="1098341" y="1937192"/>
                      <a:pt x="1100223" y="1921816"/>
                      <a:pt x="1064871" y="1898248"/>
                    </a:cubicBezTo>
                    <a:cubicBezTo>
                      <a:pt x="1054719" y="1891480"/>
                      <a:pt x="1041722" y="1890531"/>
                      <a:pt x="1030147" y="1886673"/>
                    </a:cubicBezTo>
                    <a:cubicBezTo>
                      <a:pt x="1022430" y="1878957"/>
                      <a:pt x="1013814" y="1872045"/>
                      <a:pt x="1006997" y="1863524"/>
                    </a:cubicBezTo>
                    <a:cubicBezTo>
                      <a:pt x="998307" y="1852661"/>
                      <a:pt x="993685" y="1838637"/>
                      <a:pt x="983848" y="1828800"/>
                    </a:cubicBezTo>
                    <a:cubicBezTo>
                      <a:pt x="974011" y="1818963"/>
                      <a:pt x="959686" y="1814704"/>
                      <a:pt x="949124" y="1805651"/>
                    </a:cubicBezTo>
                    <a:cubicBezTo>
                      <a:pt x="879217" y="1745731"/>
                      <a:pt x="931905" y="1769046"/>
                      <a:pt x="868101" y="1747777"/>
                    </a:cubicBezTo>
                    <a:cubicBezTo>
                      <a:pt x="844095" y="1675756"/>
                      <a:pt x="876676" y="1742634"/>
                      <a:pt x="821802" y="1701479"/>
                    </a:cubicBezTo>
                    <a:cubicBezTo>
                      <a:pt x="799976" y="1685110"/>
                      <a:pt x="783220" y="1662896"/>
                      <a:pt x="763929" y="1643605"/>
                    </a:cubicBezTo>
                    <a:cubicBezTo>
                      <a:pt x="752354" y="1632030"/>
                      <a:pt x="742825" y="1617961"/>
                      <a:pt x="729205" y="1608881"/>
                    </a:cubicBezTo>
                    <a:cubicBezTo>
                      <a:pt x="717630" y="1601165"/>
                      <a:pt x="705043" y="1594785"/>
                      <a:pt x="694481" y="1585732"/>
                    </a:cubicBezTo>
                    <a:cubicBezTo>
                      <a:pt x="604684" y="1508763"/>
                      <a:pt x="681743" y="1570872"/>
                      <a:pt x="625033" y="1504709"/>
                    </a:cubicBezTo>
                    <a:cubicBezTo>
                      <a:pt x="610829" y="1488138"/>
                      <a:pt x="590841" y="1476570"/>
                      <a:pt x="578734" y="1458410"/>
                    </a:cubicBezTo>
                    <a:cubicBezTo>
                      <a:pt x="571018" y="1446835"/>
                      <a:pt x="564638" y="1434248"/>
                      <a:pt x="555585" y="1423686"/>
                    </a:cubicBezTo>
                    <a:cubicBezTo>
                      <a:pt x="541381" y="1407115"/>
                      <a:pt x="521393" y="1395547"/>
                      <a:pt x="509286" y="1377387"/>
                    </a:cubicBezTo>
                    <a:cubicBezTo>
                      <a:pt x="480084" y="1333583"/>
                      <a:pt x="495974" y="1352499"/>
                      <a:pt x="462987" y="1319514"/>
                    </a:cubicBezTo>
                    <a:cubicBezTo>
                      <a:pt x="459129" y="1307939"/>
                      <a:pt x="457690" y="1295252"/>
                      <a:pt x="451413" y="1284790"/>
                    </a:cubicBezTo>
                    <a:cubicBezTo>
                      <a:pt x="445798" y="1275432"/>
                      <a:pt x="433143" y="1271402"/>
                      <a:pt x="428263" y="1261641"/>
                    </a:cubicBezTo>
                    <a:cubicBezTo>
                      <a:pt x="417350" y="1239815"/>
                      <a:pt x="412830" y="1215342"/>
                      <a:pt x="405114" y="1192192"/>
                    </a:cubicBezTo>
                    <a:lnTo>
                      <a:pt x="381965" y="1122744"/>
                    </a:lnTo>
                    <a:cubicBezTo>
                      <a:pt x="378107" y="1111169"/>
                      <a:pt x="381965" y="1105382"/>
                      <a:pt x="370390" y="1088020"/>
                    </a:cubicBezTo>
                    <a:cubicBezTo>
                      <a:pt x="358815" y="1070658"/>
                      <a:pt x="326020" y="1043650"/>
                      <a:pt x="312516" y="1018572"/>
                    </a:cubicBezTo>
                    <a:cubicBezTo>
                      <a:pt x="299012" y="993494"/>
                      <a:pt x="300398" y="970641"/>
                      <a:pt x="289368" y="937549"/>
                    </a:cubicBezTo>
                    <a:cubicBezTo>
                      <a:pt x="284032" y="900196"/>
                      <a:pt x="225707" y="844953"/>
                      <a:pt x="208345" y="810229"/>
                    </a:cubicBezTo>
                    <a:cubicBezTo>
                      <a:pt x="190983" y="775505"/>
                      <a:pt x="198699" y="760071"/>
                      <a:pt x="185195" y="729205"/>
                    </a:cubicBezTo>
                    <a:cubicBezTo>
                      <a:pt x="171691" y="698339"/>
                      <a:pt x="129251" y="648182"/>
                      <a:pt x="127322" y="625033"/>
                    </a:cubicBezTo>
                    <a:cubicBezTo>
                      <a:pt x="125393" y="601884"/>
                      <a:pt x="173620" y="603813"/>
                      <a:pt x="173620" y="590309"/>
                    </a:cubicBezTo>
                    <a:cubicBezTo>
                      <a:pt x="173620" y="576805"/>
                      <a:pt x="138896" y="551727"/>
                      <a:pt x="127321" y="544011"/>
                    </a:cubicBezTo>
                    <a:cubicBezTo>
                      <a:pt x="80542" y="403671"/>
                      <a:pt x="109959" y="453342"/>
                      <a:pt x="104172" y="428263"/>
                    </a:cubicBezTo>
                    <a:cubicBezTo>
                      <a:pt x="98385" y="403184"/>
                      <a:pt x="95949" y="405270"/>
                      <a:pt x="92597" y="393539"/>
                    </a:cubicBezTo>
                    <a:cubicBezTo>
                      <a:pt x="88227" y="378243"/>
                      <a:pt x="84474" y="362770"/>
                      <a:pt x="81023" y="347241"/>
                    </a:cubicBezTo>
                    <a:cubicBezTo>
                      <a:pt x="76755" y="328036"/>
                      <a:pt x="74624" y="308347"/>
                      <a:pt x="69448" y="289367"/>
                    </a:cubicBezTo>
                    <a:cubicBezTo>
                      <a:pt x="63028" y="265825"/>
                      <a:pt x="54015" y="243068"/>
                      <a:pt x="46299" y="219919"/>
                    </a:cubicBezTo>
                    <a:cubicBezTo>
                      <a:pt x="11178" y="114557"/>
                      <a:pt x="65051" y="280965"/>
                      <a:pt x="23149" y="127322"/>
                    </a:cubicBezTo>
                    <a:cubicBezTo>
                      <a:pt x="16728" y="103780"/>
                      <a:pt x="0" y="57873"/>
                      <a:pt x="0" y="57873"/>
                    </a:cubicBezTo>
                    <a:cubicBezTo>
                      <a:pt x="14303" y="14965"/>
                      <a:pt x="6119" y="34062"/>
                      <a:pt x="23149" y="0"/>
                    </a:cubicBezTo>
                  </a:path>
                </a:pathLst>
              </a:cu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93" name="Connecteur droit 292"/>
              <p:cNvCxnSpPr/>
              <p:nvPr/>
            </p:nvCxnSpPr>
            <p:spPr>
              <a:xfrm>
                <a:off x="10488488" y="6192100"/>
                <a:ext cx="0" cy="462034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necteur droit 293"/>
              <p:cNvCxnSpPr/>
              <p:nvPr/>
            </p:nvCxnSpPr>
            <p:spPr bwMode="auto">
              <a:xfrm flipV="1">
                <a:off x="8238779" y="3599722"/>
                <a:ext cx="1963" cy="235646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cteur droit 296"/>
              <p:cNvCxnSpPr/>
              <p:nvPr/>
            </p:nvCxnSpPr>
            <p:spPr bwMode="auto">
              <a:xfrm flipH="1" flipV="1">
                <a:off x="9574665" y="5894608"/>
                <a:ext cx="231022" cy="79858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8" name="Forme libre 297"/>
              <p:cNvSpPr/>
              <p:nvPr/>
            </p:nvSpPr>
            <p:spPr>
              <a:xfrm>
                <a:off x="10515600" y="192505"/>
                <a:ext cx="697832" cy="1540042"/>
              </a:xfrm>
              <a:custGeom>
                <a:avLst/>
                <a:gdLst>
                  <a:gd name="connsiteX0" fmla="*/ 697832 w 697832"/>
                  <a:gd name="connsiteY0" fmla="*/ 0 h 1540042"/>
                  <a:gd name="connsiteX1" fmla="*/ 673768 w 697832"/>
                  <a:gd name="connsiteY1" fmla="*/ 950495 h 1540042"/>
                  <a:gd name="connsiteX2" fmla="*/ 649705 w 697832"/>
                  <a:gd name="connsiteY2" fmla="*/ 1443790 h 1540042"/>
                  <a:gd name="connsiteX3" fmla="*/ 637674 w 697832"/>
                  <a:gd name="connsiteY3" fmla="*/ 1503948 h 1540042"/>
                  <a:gd name="connsiteX4" fmla="*/ 625642 w 697832"/>
                  <a:gd name="connsiteY4" fmla="*/ 1540042 h 1540042"/>
                  <a:gd name="connsiteX5" fmla="*/ 553453 w 697832"/>
                  <a:gd name="connsiteY5" fmla="*/ 1528011 h 1540042"/>
                  <a:gd name="connsiteX6" fmla="*/ 505326 w 697832"/>
                  <a:gd name="connsiteY6" fmla="*/ 1515979 h 1540042"/>
                  <a:gd name="connsiteX7" fmla="*/ 72189 w 697832"/>
                  <a:gd name="connsiteY7" fmla="*/ 1503948 h 1540042"/>
                  <a:gd name="connsiteX8" fmla="*/ 0 w 697832"/>
                  <a:gd name="connsiteY8" fmla="*/ 1491916 h 154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7832" h="1540042">
                    <a:moveTo>
                      <a:pt x="697832" y="0"/>
                    </a:moveTo>
                    <a:cubicBezTo>
                      <a:pt x="669651" y="479065"/>
                      <a:pt x="692529" y="40586"/>
                      <a:pt x="673768" y="950495"/>
                    </a:cubicBezTo>
                    <a:cubicBezTo>
                      <a:pt x="667385" y="1260058"/>
                      <a:pt x="683721" y="1256699"/>
                      <a:pt x="649705" y="1443790"/>
                    </a:cubicBezTo>
                    <a:cubicBezTo>
                      <a:pt x="646047" y="1463910"/>
                      <a:pt x="642634" y="1484109"/>
                      <a:pt x="637674" y="1503948"/>
                    </a:cubicBezTo>
                    <a:cubicBezTo>
                      <a:pt x="634598" y="1516252"/>
                      <a:pt x="629653" y="1528011"/>
                      <a:pt x="625642" y="1540042"/>
                    </a:cubicBezTo>
                    <a:cubicBezTo>
                      <a:pt x="601579" y="1536032"/>
                      <a:pt x="577374" y="1532795"/>
                      <a:pt x="553453" y="1528011"/>
                    </a:cubicBezTo>
                    <a:cubicBezTo>
                      <a:pt x="537238" y="1524768"/>
                      <a:pt x="521841" y="1516805"/>
                      <a:pt x="505326" y="1515979"/>
                    </a:cubicBezTo>
                    <a:cubicBezTo>
                      <a:pt x="361072" y="1508766"/>
                      <a:pt x="216568" y="1507958"/>
                      <a:pt x="72189" y="1503948"/>
                    </a:cubicBezTo>
                    <a:cubicBezTo>
                      <a:pt x="16282" y="1489971"/>
                      <a:pt x="40599" y="1491916"/>
                      <a:pt x="0" y="1491916"/>
                    </a:cubicBezTo>
                  </a:path>
                </a:pathLst>
              </a:cu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99" name="Connecteur droit 298"/>
              <p:cNvCxnSpPr/>
              <p:nvPr/>
            </p:nvCxnSpPr>
            <p:spPr bwMode="auto">
              <a:xfrm>
                <a:off x="11271636" y="192505"/>
                <a:ext cx="0" cy="462034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9" name="Connecteur droit 288"/>
            <p:cNvCxnSpPr>
              <a:stCxn id="298" idx="6"/>
            </p:cNvCxnSpPr>
            <p:nvPr/>
          </p:nvCxnSpPr>
          <p:spPr bwMode="auto">
            <a:xfrm flipH="1" flipV="1">
              <a:off x="10702333" y="1695774"/>
              <a:ext cx="318593" cy="12710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5" name="ZoneTexte 324"/>
          <p:cNvSpPr txBox="1"/>
          <p:nvPr/>
        </p:nvSpPr>
        <p:spPr bwMode="auto">
          <a:xfrm>
            <a:off x="3317892" y="6214277"/>
            <a:ext cx="55789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fr-FR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Visites </a:t>
            </a:r>
            <a:r>
              <a:rPr lang="fr-FR" sz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Patrimoine </a:t>
            </a:r>
            <a:r>
              <a:rPr lang="fr-FR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artistique, sur inscriptions:</a:t>
            </a:r>
          </a:p>
          <a:p>
            <a:pPr>
              <a:defRPr/>
            </a:pPr>
            <a:r>
              <a:rPr lang="fr-FR" sz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Maison des personnels au </a:t>
            </a:r>
            <a:r>
              <a:rPr lang="fr-FR" sz="1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Studium</a:t>
            </a:r>
            <a:r>
              <a:rPr lang="fr-FR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14h30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RDV devant la </a:t>
            </a:r>
            <a:r>
              <a:rPr lang="fr-FR" sz="1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MdP</a:t>
            </a:r>
            <a:endParaRPr lang="fr-FR" sz="1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fr-FR" sz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l'Institut </a:t>
            </a:r>
            <a:r>
              <a:rPr lang="fr-FR" sz="1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LeBel</a:t>
            </a:r>
            <a:r>
              <a:rPr lang="fr-FR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la Faculté de </a:t>
            </a:r>
            <a:r>
              <a:rPr lang="fr-FR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Droit, </a:t>
            </a:r>
            <a:r>
              <a:rPr lang="fr-FR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15h30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RDV devant l'entrée principale </a:t>
            </a:r>
            <a:r>
              <a:rPr lang="fr-FR" sz="1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LeBel</a:t>
            </a:r>
            <a:endParaRPr lang="fr-FR" sz="1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" name="Rectangle à coins arrondis 294"/>
          <p:cNvSpPr/>
          <p:nvPr/>
        </p:nvSpPr>
        <p:spPr bwMode="auto">
          <a:xfrm rot="16350290">
            <a:off x="8280878" y="4792401"/>
            <a:ext cx="372975" cy="27742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96" name="ZoneTexte 295"/>
          <p:cNvSpPr txBox="1"/>
          <p:nvPr/>
        </p:nvSpPr>
        <p:spPr bwMode="auto">
          <a:xfrm>
            <a:off x="8564367" y="3012855"/>
            <a:ext cx="1175903" cy="468013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2 ateliers : </a:t>
            </a:r>
            <a:r>
              <a:rPr lang="fr-FR" sz="800" dirty="0" err="1" smtClean="0"/>
              <a:t>Handi</a:t>
            </a:r>
            <a:r>
              <a:rPr lang="fr-FR" sz="800" dirty="0" smtClean="0"/>
              <a:t> Vue Cécité et </a:t>
            </a:r>
            <a:r>
              <a:rPr lang="fr-FR" sz="800" dirty="0" err="1" smtClean="0"/>
              <a:t>et</a:t>
            </a:r>
            <a:r>
              <a:rPr lang="fr-FR" sz="800" dirty="0" smtClean="0"/>
              <a:t> masques (Chaque atelier : 6 x 4) </a:t>
            </a:r>
            <a:endParaRPr lang="fr-FR" sz="800" dirty="0"/>
          </a:p>
        </p:txBody>
      </p:sp>
      <p:sp>
        <p:nvSpPr>
          <p:cNvPr id="332" name="ZoneTexte 331"/>
          <p:cNvSpPr txBox="1"/>
          <p:nvPr/>
        </p:nvSpPr>
        <p:spPr bwMode="auto">
          <a:xfrm>
            <a:off x="9930244" y="2645354"/>
            <a:ext cx="857843" cy="968920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- Sudoku </a:t>
            </a:r>
            <a:endParaRPr sz="800" dirty="0"/>
          </a:p>
          <a:p>
            <a:pPr>
              <a:defRPr/>
            </a:pPr>
            <a:r>
              <a:rPr lang="fr-FR" sz="800" dirty="0" smtClean="0"/>
              <a:t>Accès Libre</a:t>
            </a:r>
          </a:p>
          <a:p>
            <a:pPr>
              <a:defRPr/>
            </a:pPr>
            <a:r>
              <a:rPr lang="fr-FR" sz="800" dirty="0"/>
              <a:t>(</a:t>
            </a:r>
            <a:r>
              <a:rPr lang="fr-FR" sz="800" dirty="0" smtClean="0"/>
              <a:t>1 contre 1)</a:t>
            </a:r>
          </a:p>
          <a:p>
            <a:pPr>
              <a:defRPr/>
            </a:pPr>
            <a:r>
              <a:rPr lang="fr-FR" sz="800" dirty="0" smtClean="0"/>
              <a:t>- Mots fléchés</a:t>
            </a:r>
          </a:p>
          <a:p>
            <a:pPr>
              <a:defRPr/>
            </a:pPr>
            <a:r>
              <a:rPr lang="fr-FR" sz="800" dirty="0" smtClean="0"/>
              <a:t>Accès libre</a:t>
            </a:r>
          </a:p>
          <a:p>
            <a:pPr>
              <a:defRPr/>
            </a:pPr>
            <a:r>
              <a:rPr lang="fr-FR" sz="800" dirty="0"/>
              <a:t>(</a:t>
            </a:r>
            <a:r>
              <a:rPr lang="fr-FR" sz="800" dirty="0" smtClean="0"/>
              <a:t>1 contre 1</a:t>
            </a:r>
          </a:p>
          <a:p>
            <a:pPr>
              <a:defRPr/>
            </a:pPr>
            <a:r>
              <a:rPr lang="fr-FR" sz="800" dirty="0" smtClean="0"/>
              <a:t>ou 2 contre 2)</a:t>
            </a:r>
            <a:endParaRPr sz="800" dirty="0"/>
          </a:p>
        </p:txBody>
      </p:sp>
      <p:sp>
        <p:nvSpPr>
          <p:cNvPr id="308" name="ZoneTexte 307"/>
          <p:cNvSpPr txBox="1"/>
          <p:nvPr/>
        </p:nvSpPr>
        <p:spPr bwMode="auto">
          <a:xfrm>
            <a:off x="6960995" y="5348180"/>
            <a:ext cx="1470092" cy="468013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/>
              <a:t>Jeux </a:t>
            </a:r>
            <a:r>
              <a:rPr lang="fr-FR" sz="800" dirty="0" smtClean="0"/>
              <a:t>société Philibert</a:t>
            </a:r>
          </a:p>
          <a:p>
            <a:pPr algn="ctr">
              <a:defRPr/>
            </a:pPr>
            <a:r>
              <a:rPr lang="fr-FR" sz="800" dirty="0" smtClean="0"/>
              <a:t> Créneaux toutes les 20 minutes,  et libre accès</a:t>
            </a:r>
            <a:endParaRPr sz="800" dirty="0"/>
          </a:p>
        </p:txBody>
      </p:sp>
      <p:sp>
        <p:nvSpPr>
          <p:cNvPr id="312" name="ZoneTexte 311"/>
          <p:cNvSpPr txBox="1"/>
          <p:nvPr/>
        </p:nvSpPr>
        <p:spPr bwMode="auto">
          <a:xfrm>
            <a:off x="7109004" y="6012272"/>
            <a:ext cx="2652862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/>
              <a:t>Impressions spectaculaires participatives </a:t>
            </a:r>
            <a:endParaRPr lang="fr-FR" sz="800" dirty="0" smtClean="0"/>
          </a:p>
          <a:p>
            <a:pPr algn="ctr">
              <a:defRPr/>
            </a:pPr>
            <a:r>
              <a:rPr lang="fr-FR" sz="800" dirty="0" smtClean="0"/>
              <a:t>Libre accès</a:t>
            </a:r>
            <a:endParaRPr sz="800" dirty="0"/>
          </a:p>
        </p:txBody>
      </p:sp>
      <p:sp>
        <p:nvSpPr>
          <p:cNvPr id="310" name="ZoneTexte 309"/>
          <p:cNvSpPr txBox="1"/>
          <p:nvPr/>
        </p:nvSpPr>
        <p:spPr bwMode="auto">
          <a:xfrm rot="5400000">
            <a:off x="10175994" y="3783548"/>
            <a:ext cx="629727" cy="342786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Camion </a:t>
            </a:r>
            <a:r>
              <a:rPr sz="800" b="1" dirty="0" err="1" smtClean="0"/>
              <a:t>Sc</a:t>
            </a:r>
            <a:r>
              <a:rPr lang="fr-FR" sz="800" b="1" dirty="0" err="1" smtClean="0"/>
              <a:t>ène</a:t>
            </a:r>
            <a:endParaRPr sz="800" b="1" dirty="0"/>
          </a:p>
        </p:txBody>
      </p:sp>
      <p:cxnSp>
        <p:nvCxnSpPr>
          <p:cNvPr id="313" name="Connecteur droit 312"/>
          <p:cNvCxnSpPr/>
          <p:nvPr/>
        </p:nvCxnSpPr>
        <p:spPr bwMode="auto">
          <a:xfrm>
            <a:off x="10629752" y="4024238"/>
            <a:ext cx="8527" cy="255883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ZoneTexte 336"/>
          <p:cNvSpPr txBox="1"/>
          <p:nvPr/>
        </p:nvSpPr>
        <p:spPr bwMode="auto">
          <a:xfrm rot="20017497">
            <a:off x="8585665" y="2428741"/>
            <a:ext cx="612925" cy="342786"/>
          </a:xfrm>
          <a:prstGeom prst="rect">
            <a:avLst/>
          </a:prstGeom>
          <a:solidFill>
            <a:srgbClr val="FFFF00"/>
          </a:solidFill>
          <a:ln w="254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Triporteur</a:t>
            </a:r>
          </a:p>
          <a:p>
            <a:pPr>
              <a:defRPr/>
            </a:pPr>
            <a:r>
              <a:rPr lang="fr-FR" sz="800" dirty="0" smtClean="0"/>
              <a:t>Expresso</a:t>
            </a:r>
            <a:endParaRPr sz="800" dirty="0"/>
          </a:p>
        </p:txBody>
      </p:sp>
      <p:sp>
        <p:nvSpPr>
          <p:cNvPr id="338" name="ZoneTexte 337"/>
          <p:cNvSpPr txBox="1"/>
          <p:nvPr/>
        </p:nvSpPr>
        <p:spPr bwMode="auto">
          <a:xfrm rot="21142782">
            <a:off x="6164522" y="3113541"/>
            <a:ext cx="944489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 dirty="0" smtClean="0"/>
              <a:t>Fin cool de </a:t>
            </a:r>
            <a:r>
              <a:rPr lang="fr-FR" sz="800" b="1" dirty="0" err="1" smtClean="0"/>
              <a:t>PiqNiq</a:t>
            </a:r>
            <a:endParaRPr lang="fr-FR" sz="800" b="1" dirty="0" smtClean="0"/>
          </a:p>
          <a:p>
            <a:pPr>
              <a:defRPr/>
            </a:pPr>
            <a:r>
              <a:rPr lang="fr-FR" sz="800" b="1" dirty="0" smtClean="0"/>
              <a:t>Ici ou ailleurs…</a:t>
            </a:r>
            <a:endParaRPr lang="fr-FR" sz="800" b="1" dirty="0"/>
          </a:p>
        </p:txBody>
      </p:sp>
      <p:sp>
        <p:nvSpPr>
          <p:cNvPr id="341" name="ZoneTexte 340"/>
          <p:cNvSpPr txBox="1"/>
          <p:nvPr/>
        </p:nvSpPr>
        <p:spPr bwMode="auto">
          <a:xfrm>
            <a:off x="4886734" y="4697295"/>
            <a:ext cx="1448153" cy="217560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/>
              <a:t>Marches empathiques (</a:t>
            </a:r>
            <a:r>
              <a:rPr lang="fr-FR" sz="800" dirty="0" smtClean="0"/>
              <a:t>20 x 3)</a:t>
            </a:r>
            <a:endParaRPr sz="800" dirty="0"/>
          </a:p>
        </p:txBody>
      </p:sp>
      <p:sp>
        <p:nvSpPr>
          <p:cNvPr id="342" name="ZoneTexte 341"/>
          <p:cNvSpPr txBox="1"/>
          <p:nvPr/>
        </p:nvSpPr>
        <p:spPr bwMode="auto">
          <a:xfrm>
            <a:off x="4900350" y="5292865"/>
            <a:ext cx="1052917" cy="217560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Visites Rucher (8 x 3)</a:t>
            </a:r>
            <a:endParaRPr sz="800" dirty="0"/>
          </a:p>
        </p:txBody>
      </p:sp>
      <p:sp>
        <p:nvSpPr>
          <p:cNvPr id="285" name="ZoneTexte 284"/>
          <p:cNvSpPr txBox="1"/>
          <p:nvPr/>
        </p:nvSpPr>
        <p:spPr bwMode="auto">
          <a:xfrm>
            <a:off x="8245400" y="3742387"/>
            <a:ext cx="546945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Peki</a:t>
            </a:r>
            <a:endParaRPr lang="fr-FR" sz="800" dirty="0"/>
          </a:p>
          <a:p>
            <a:r>
              <a:rPr lang="fr-FR" sz="800" dirty="0" smtClean="0"/>
              <a:t>boissons</a:t>
            </a:r>
            <a:endParaRPr lang="fr-FR" sz="800" dirty="0"/>
          </a:p>
        </p:txBody>
      </p:sp>
      <p:sp>
        <p:nvSpPr>
          <p:cNvPr id="319" name="ZoneTexte 318"/>
          <p:cNvSpPr txBox="1"/>
          <p:nvPr/>
        </p:nvSpPr>
        <p:spPr bwMode="auto">
          <a:xfrm rot="20413085">
            <a:off x="9763076" y="1639359"/>
            <a:ext cx="524631" cy="248851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Glaces</a:t>
            </a:r>
            <a:endParaRPr sz="1000" dirty="0"/>
          </a:p>
        </p:txBody>
      </p:sp>
      <p:sp>
        <p:nvSpPr>
          <p:cNvPr id="323" name="ZoneTexte 322"/>
          <p:cNvSpPr txBox="1"/>
          <p:nvPr/>
        </p:nvSpPr>
        <p:spPr bwMode="auto">
          <a:xfrm>
            <a:off x="10208234" y="1535363"/>
            <a:ext cx="528734" cy="248851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crêpes</a:t>
            </a:r>
            <a:endParaRPr sz="1000" dirty="0"/>
          </a:p>
        </p:txBody>
      </p:sp>
      <p:sp>
        <p:nvSpPr>
          <p:cNvPr id="333" name="ZoneTexte 332"/>
          <p:cNvSpPr txBox="1"/>
          <p:nvPr/>
        </p:nvSpPr>
        <p:spPr bwMode="auto">
          <a:xfrm>
            <a:off x="3888943" y="2426990"/>
            <a:ext cx="728116" cy="468013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/>
              <a:t>Fléchettes </a:t>
            </a:r>
            <a:r>
              <a:rPr lang="fr-FR" sz="800" dirty="0" smtClean="0"/>
              <a:t>et Chamboule DALI</a:t>
            </a:r>
            <a:endParaRPr sz="800" dirty="0"/>
          </a:p>
        </p:txBody>
      </p:sp>
      <p:sp>
        <p:nvSpPr>
          <p:cNvPr id="355" name="ZoneTexte 354"/>
          <p:cNvSpPr txBox="1"/>
          <p:nvPr/>
        </p:nvSpPr>
        <p:spPr bwMode="auto">
          <a:xfrm rot="19275710">
            <a:off x="5948982" y="2758589"/>
            <a:ext cx="815350" cy="217560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Sécu Civile</a:t>
            </a:r>
            <a:endParaRPr sz="800" b="1" dirty="0"/>
          </a:p>
        </p:txBody>
      </p:sp>
      <p:sp>
        <p:nvSpPr>
          <p:cNvPr id="358" name="ZoneTexte 357"/>
          <p:cNvSpPr txBox="1"/>
          <p:nvPr/>
        </p:nvSpPr>
        <p:spPr bwMode="auto">
          <a:xfrm>
            <a:off x="8766433" y="3786034"/>
            <a:ext cx="496975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Photomaton</a:t>
            </a:r>
            <a:endParaRPr lang="fr-FR" sz="800" dirty="0"/>
          </a:p>
        </p:txBody>
      </p:sp>
      <p:grpSp>
        <p:nvGrpSpPr>
          <p:cNvPr id="282" name="Groupe 281"/>
          <p:cNvGrpSpPr/>
          <p:nvPr/>
        </p:nvGrpSpPr>
        <p:grpSpPr>
          <a:xfrm>
            <a:off x="1744861" y="4047849"/>
            <a:ext cx="285902" cy="1385065"/>
            <a:chOff x="619408" y="3423725"/>
            <a:chExt cx="285902" cy="1221364"/>
          </a:xfrm>
        </p:grpSpPr>
        <p:sp>
          <p:nvSpPr>
            <p:cNvPr id="283" name="Rectangle à coins arrondis 282"/>
            <p:cNvSpPr/>
            <p:nvPr/>
          </p:nvSpPr>
          <p:spPr bwMode="auto">
            <a:xfrm>
              <a:off x="619408" y="3540244"/>
              <a:ext cx="280918" cy="110393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284" name="ZoneTexte 283"/>
            <p:cNvSpPr txBox="1"/>
            <p:nvPr/>
          </p:nvSpPr>
          <p:spPr bwMode="auto">
            <a:xfrm rot="16200000">
              <a:off x="185848" y="3925627"/>
              <a:ext cx="1221364" cy="217560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lang="fr-FR" sz="800" dirty="0" smtClean="0"/>
                <a:t> 10 Jeux bois, libre accès</a:t>
              </a:r>
              <a:endParaRPr sz="800" dirty="0"/>
            </a:p>
          </p:txBody>
        </p:sp>
      </p:grpSp>
      <p:grpSp>
        <p:nvGrpSpPr>
          <p:cNvPr id="286" name="Groupe 285"/>
          <p:cNvGrpSpPr/>
          <p:nvPr/>
        </p:nvGrpSpPr>
        <p:grpSpPr>
          <a:xfrm>
            <a:off x="2205071" y="3748232"/>
            <a:ext cx="1444329" cy="280918"/>
            <a:chOff x="257149" y="3108580"/>
            <a:chExt cx="1243315" cy="280918"/>
          </a:xfrm>
        </p:grpSpPr>
        <p:sp>
          <p:nvSpPr>
            <p:cNvPr id="320" name="Rectangle à coins arrondis 319"/>
            <p:cNvSpPr/>
            <p:nvPr/>
          </p:nvSpPr>
          <p:spPr bwMode="auto">
            <a:xfrm rot="16200000">
              <a:off x="668656" y="2697073"/>
              <a:ext cx="280918" cy="110393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/>
            </a:p>
          </p:txBody>
        </p:sp>
        <p:sp>
          <p:nvSpPr>
            <p:cNvPr id="321" name="ZoneTexte 320"/>
            <p:cNvSpPr txBox="1"/>
            <p:nvPr/>
          </p:nvSpPr>
          <p:spPr bwMode="auto">
            <a:xfrm>
              <a:off x="261832" y="3149874"/>
              <a:ext cx="1238632" cy="217560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>
                <a:defRPr/>
              </a:pPr>
              <a:r>
                <a:rPr lang="fr-FR" sz="800" dirty="0" smtClean="0"/>
                <a:t> 10 Jeux bois, libre accès</a:t>
              </a:r>
              <a:endParaRPr sz="800" dirty="0"/>
            </a:p>
          </p:txBody>
        </p:sp>
      </p:grpSp>
      <p:sp>
        <p:nvSpPr>
          <p:cNvPr id="322" name="ZoneTexte 321"/>
          <p:cNvSpPr txBox="1"/>
          <p:nvPr/>
        </p:nvSpPr>
        <p:spPr bwMode="auto">
          <a:xfrm>
            <a:off x="2297308" y="4221088"/>
            <a:ext cx="645305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</a:p>
          <a:p>
            <a:pPr>
              <a:defRPr/>
            </a:pPr>
            <a:r>
              <a:rPr lang="fr-FR" sz="800" dirty="0" smtClean="0"/>
              <a:t>Libre accès</a:t>
            </a:r>
            <a:endParaRPr sz="800" dirty="0"/>
          </a:p>
        </p:txBody>
      </p:sp>
      <p:sp>
        <p:nvSpPr>
          <p:cNvPr id="324" name="ZoneTexte 323"/>
          <p:cNvSpPr txBox="1"/>
          <p:nvPr/>
        </p:nvSpPr>
        <p:spPr bwMode="auto">
          <a:xfrm>
            <a:off x="3218447" y="4242243"/>
            <a:ext cx="645305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</a:p>
          <a:p>
            <a:pPr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326" name="ZoneTexte 325"/>
          <p:cNvSpPr txBox="1"/>
          <p:nvPr/>
        </p:nvSpPr>
        <p:spPr bwMode="auto">
          <a:xfrm>
            <a:off x="2361467" y="5199026"/>
            <a:ext cx="642420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Volley</a:t>
            </a:r>
          </a:p>
          <a:p>
            <a:pPr algn="ctr"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327" name="ZoneTexte 326"/>
          <p:cNvSpPr txBox="1"/>
          <p:nvPr/>
        </p:nvSpPr>
        <p:spPr bwMode="auto">
          <a:xfrm>
            <a:off x="3137525" y="5167273"/>
            <a:ext cx="642420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Volley</a:t>
            </a:r>
          </a:p>
          <a:p>
            <a:pPr algn="ctr"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328" name="ZoneTexte 327"/>
          <p:cNvSpPr txBox="1"/>
          <p:nvPr/>
        </p:nvSpPr>
        <p:spPr bwMode="auto">
          <a:xfrm rot="5400000">
            <a:off x="3788317" y="5006266"/>
            <a:ext cx="645305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</a:p>
          <a:p>
            <a:pPr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329" name="ZoneTexte 328"/>
          <p:cNvSpPr txBox="1"/>
          <p:nvPr/>
        </p:nvSpPr>
        <p:spPr bwMode="auto">
          <a:xfrm>
            <a:off x="2734438" y="4586342"/>
            <a:ext cx="645305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</a:p>
          <a:p>
            <a:pPr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330" name="ZoneTexte 329"/>
          <p:cNvSpPr txBox="1"/>
          <p:nvPr/>
        </p:nvSpPr>
        <p:spPr bwMode="auto">
          <a:xfrm rot="608202">
            <a:off x="9597087" y="2233090"/>
            <a:ext cx="944489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800" b="1" dirty="0" smtClean="0"/>
              <a:t>Fin cool de </a:t>
            </a:r>
            <a:r>
              <a:rPr lang="fr-FR" sz="800" b="1" dirty="0" err="1" smtClean="0"/>
              <a:t>PiqNiq</a:t>
            </a:r>
            <a:endParaRPr lang="fr-FR" sz="800" b="1" dirty="0" smtClean="0"/>
          </a:p>
          <a:p>
            <a:pPr>
              <a:defRPr/>
            </a:pPr>
            <a:r>
              <a:rPr lang="fr-FR" sz="800" b="1" dirty="0" smtClean="0"/>
              <a:t>Ici ou ailleurs..</a:t>
            </a:r>
            <a:endParaRPr lang="fr-FR" sz="800" b="1" dirty="0"/>
          </a:p>
        </p:txBody>
      </p:sp>
      <p:sp>
        <p:nvSpPr>
          <p:cNvPr id="331" name="ZoneTexte 330"/>
          <p:cNvSpPr txBox="1"/>
          <p:nvPr/>
        </p:nvSpPr>
        <p:spPr bwMode="auto">
          <a:xfrm>
            <a:off x="8519999" y="4254798"/>
            <a:ext cx="1175903" cy="593239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Jeu de l’oie</a:t>
            </a:r>
          </a:p>
          <a:p>
            <a:pPr algn="ctr">
              <a:defRPr/>
            </a:pPr>
            <a:r>
              <a:rPr lang="fr-FR" sz="800" dirty="0" smtClean="0"/>
              <a:t>Spécial questions  </a:t>
            </a:r>
            <a:r>
              <a:rPr lang="fr-FR" sz="800" dirty="0" err="1" smtClean="0"/>
              <a:t>Handi</a:t>
            </a:r>
            <a:r>
              <a:rPr lang="fr-FR" sz="800" dirty="0" smtClean="0"/>
              <a:t> mais fun !</a:t>
            </a:r>
          </a:p>
          <a:p>
            <a:pPr algn="ctr">
              <a:defRPr/>
            </a:pPr>
            <a:r>
              <a:rPr lang="fr-FR" sz="800" dirty="0" smtClean="0"/>
              <a:t>(24 x 4) </a:t>
            </a:r>
            <a:endParaRPr lang="fr-FR" sz="800" dirty="0"/>
          </a:p>
        </p:txBody>
      </p:sp>
      <p:sp>
        <p:nvSpPr>
          <p:cNvPr id="335" name="ZoneTexte 334"/>
          <p:cNvSpPr txBox="1"/>
          <p:nvPr/>
        </p:nvSpPr>
        <p:spPr bwMode="auto">
          <a:xfrm>
            <a:off x="9744903" y="5400705"/>
            <a:ext cx="1011132" cy="217560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Calligraphie (7 x 3)</a:t>
            </a:r>
            <a:endParaRPr sz="800" dirty="0"/>
          </a:p>
        </p:txBody>
      </p:sp>
      <p:sp>
        <p:nvSpPr>
          <p:cNvPr id="336" name="ZoneTexte 335"/>
          <p:cNvSpPr txBox="1"/>
          <p:nvPr/>
        </p:nvSpPr>
        <p:spPr bwMode="auto">
          <a:xfrm>
            <a:off x="9861335" y="4465608"/>
            <a:ext cx="875765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Tricot</a:t>
            </a:r>
          </a:p>
          <a:p>
            <a:pPr algn="ctr">
              <a:defRPr/>
            </a:pPr>
            <a:r>
              <a:rPr lang="fr-FR" sz="800" dirty="0"/>
              <a:t>(</a:t>
            </a:r>
            <a:r>
              <a:rPr lang="fr-FR" sz="800" dirty="0" smtClean="0"/>
              <a:t>6 x 2)</a:t>
            </a:r>
            <a:endParaRPr sz="800" dirty="0"/>
          </a:p>
        </p:txBody>
      </p:sp>
      <p:sp>
        <p:nvSpPr>
          <p:cNvPr id="343" name="ZoneTexte 342"/>
          <p:cNvSpPr txBox="1"/>
          <p:nvPr/>
        </p:nvSpPr>
        <p:spPr bwMode="auto">
          <a:xfrm>
            <a:off x="4492726" y="1663807"/>
            <a:ext cx="595162" cy="342786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Toilettes (sèches)</a:t>
            </a:r>
          </a:p>
        </p:txBody>
      </p:sp>
      <p:sp>
        <p:nvSpPr>
          <p:cNvPr id="344" name="ZoneTexte 343"/>
          <p:cNvSpPr txBox="1"/>
          <p:nvPr/>
        </p:nvSpPr>
        <p:spPr bwMode="auto">
          <a:xfrm rot="20504070">
            <a:off x="2094038" y="1794456"/>
            <a:ext cx="81144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/>
              <a:t>Math-info</a:t>
            </a:r>
            <a:endParaRPr lang="fr-FR" sz="1200" dirty="0"/>
          </a:p>
        </p:txBody>
      </p:sp>
      <p:sp>
        <p:nvSpPr>
          <p:cNvPr id="345" name="ZoneTexte 344"/>
          <p:cNvSpPr txBox="1"/>
          <p:nvPr/>
        </p:nvSpPr>
        <p:spPr bwMode="auto">
          <a:xfrm rot="20504070">
            <a:off x="5428193" y="1799713"/>
            <a:ext cx="51969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/>
              <a:t>IBMC</a:t>
            </a:r>
            <a:endParaRPr lang="fr-FR" sz="1200" dirty="0"/>
          </a:p>
        </p:txBody>
      </p:sp>
      <p:sp>
        <p:nvSpPr>
          <p:cNvPr id="346" name="ZoneTexte 345"/>
          <p:cNvSpPr txBox="1"/>
          <p:nvPr/>
        </p:nvSpPr>
        <p:spPr bwMode="auto">
          <a:xfrm rot="20504070">
            <a:off x="11033011" y="3751228"/>
            <a:ext cx="76427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Fac de Droit</a:t>
            </a:r>
            <a:endParaRPr lang="fr-FR" sz="1200" dirty="0"/>
          </a:p>
        </p:txBody>
      </p:sp>
      <p:sp>
        <p:nvSpPr>
          <p:cNvPr id="348" name="ZoneTexte 347"/>
          <p:cNvSpPr txBox="1"/>
          <p:nvPr/>
        </p:nvSpPr>
        <p:spPr bwMode="auto">
          <a:xfrm rot="20504070">
            <a:off x="7593167" y="1268279"/>
            <a:ext cx="52129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LeBel</a:t>
            </a:r>
            <a:endParaRPr lang="fr-FR" sz="1200" dirty="0"/>
          </a:p>
        </p:txBody>
      </p:sp>
      <p:sp>
        <p:nvSpPr>
          <p:cNvPr id="356" name="ZoneTexte 355"/>
          <p:cNvSpPr txBox="1"/>
          <p:nvPr/>
        </p:nvSpPr>
        <p:spPr bwMode="auto">
          <a:xfrm rot="20504070">
            <a:off x="8659095" y="421790"/>
            <a:ext cx="98616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/>
              <a:t>Place Nobels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79094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124037798" name="Image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66816" y="74359"/>
            <a:ext cx="11817434" cy="607497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1089629525" name="Forme libre 46"/>
          <p:cNvSpPr/>
          <p:nvPr/>
        </p:nvSpPr>
        <p:spPr bwMode="auto">
          <a:xfrm>
            <a:off x="4220438" y="3729786"/>
            <a:ext cx="415442" cy="448405"/>
          </a:xfrm>
          <a:custGeom>
            <a:avLst/>
            <a:gdLst>
              <a:gd name="connsiteX0" fmla="*/ 51113 w 448155"/>
              <a:gd name="connsiteY0" fmla="*/ 12032 h 469232"/>
              <a:gd name="connsiteX1" fmla="*/ 51113 w 448155"/>
              <a:gd name="connsiteY1" fmla="*/ 12032 h 469232"/>
              <a:gd name="connsiteX2" fmla="*/ 15018 w 448155"/>
              <a:gd name="connsiteY2" fmla="*/ 108285 h 469232"/>
              <a:gd name="connsiteX3" fmla="*/ 15018 w 448155"/>
              <a:gd name="connsiteY3" fmla="*/ 216569 h 469232"/>
              <a:gd name="connsiteX4" fmla="*/ 51113 w 448155"/>
              <a:gd name="connsiteY4" fmla="*/ 228600 h 469232"/>
              <a:gd name="connsiteX5" fmla="*/ 147366 w 448155"/>
              <a:gd name="connsiteY5" fmla="*/ 348916 h 469232"/>
              <a:gd name="connsiteX6" fmla="*/ 171429 w 448155"/>
              <a:gd name="connsiteY6" fmla="*/ 385011 h 469232"/>
              <a:gd name="connsiteX7" fmla="*/ 183461 w 448155"/>
              <a:gd name="connsiteY7" fmla="*/ 421106 h 469232"/>
              <a:gd name="connsiteX8" fmla="*/ 315808 w 448155"/>
              <a:gd name="connsiteY8" fmla="*/ 469232 h 469232"/>
              <a:gd name="connsiteX9" fmla="*/ 363934 w 448155"/>
              <a:gd name="connsiteY9" fmla="*/ 457200 h 469232"/>
              <a:gd name="connsiteX10" fmla="*/ 412061 w 448155"/>
              <a:gd name="connsiteY10" fmla="*/ 385011 h 469232"/>
              <a:gd name="connsiteX11" fmla="*/ 448155 w 448155"/>
              <a:gd name="connsiteY11" fmla="*/ 348916 h 469232"/>
              <a:gd name="connsiteX12" fmla="*/ 400029 w 448155"/>
              <a:gd name="connsiteY12" fmla="*/ 228600 h 469232"/>
              <a:gd name="connsiteX13" fmla="*/ 375966 w 448155"/>
              <a:gd name="connsiteY13" fmla="*/ 108285 h 469232"/>
              <a:gd name="connsiteX14" fmla="*/ 363934 w 448155"/>
              <a:gd name="connsiteY14" fmla="*/ 72190 h 469232"/>
              <a:gd name="connsiteX15" fmla="*/ 291745 w 448155"/>
              <a:gd name="connsiteY15" fmla="*/ 36095 h 469232"/>
              <a:gd name="connsiteX16" fmla="*/ 147366 w 448155"/>
              <a:gd name="connsiteY16" fmla="*/ 24064 h 469232"/>
              <a:gd name="connsiteX17" fmla="*/ 111271 w 448155"/>
              <a:gd name="connsiteY17" fmla="*/ 0 h 469232"/>
              <a:gd name="connsiteX0" fmla="*/ 104012 w 501054"/>
              <a:gd name="connsiteY0" fmla="*/ 12032 h 469232"/>
              <a:gd name="connsiteX1" fmla="*/ 104012 w 501054"/>
              <a:gd name="connsiteY1" fmla="*/ 12032 h 469232"/>
              <a:gd name="connsiteX2" fmla="*/ 1995 w 501054"/>
              <a:gd name="connsiteY2" fmla="*/ 21849 h 469232"/>
              <a:gd name="connsiteX3" fmla="*/ 67917 w 501054"/>
              <a:gd name="connsiteY3" fmla="*/ 216569 h 469232"/>
              <a:gd name="connsiteX4" fmla="*/ 104012 w 501054"/>
              <a:gd name="connsiteY4" fmla="*/ 228600 h 469232"/>
              <a:gd name="connsiteX5" fmla="*/ 200265 w 501054"/>
              <a:gd name="connsiteY5" fmla="*/ 348916 h 469232"/>
              <a:gd name="connsiteX6" fmla="*/ 224328 w 501054"/>
              <a:gd name="connsiteY6" fmla="*/ 385011 h 469232"/>
              <a:gd name="connsiteX7" fmla="*/ 236360 w 501054"/>
              <a:gd name="connsiteY7" fmla="*/ 421106 h 469232"/>
              <a:gd name="connsiteX8" fmla="*/ 368707 w 501054"/>
              <a:gd name="connsiteY8" fmla="*/ 469232 h 469232"/>
              <a:gd name="connsiteX9" fmla="*/ 416833 w 501054"/>
              <a:gd name="connsiteY9" fmla="*/ 457200 h 469232"/>
              <a:gd name="connsiteX10" fmla="*/ 464960 w 501054"/>
              <a:gd name="connsiteY10" fmla="*/ 385011 h 469232"/>
              <a:gd name="connsiteX11" fmla="*/ 501054 w 501054"/>
              <a:gd name="connsiteY11" fmla="*/ 348916 h 469232"/>
              <a:gd name="connsiteX12" fmla="*/ 452928 w 501054"/>
              <a:gd name="connsiteY12" fmla="*/ 228600 h 469232"/>
              <a:gd name="connsiteX13" fmla="*/ 428865 w 501054"/>
              <a:gd name="connsiteY13" fmla="*/ 108285 h 469232"/>
              <a:gd name="connsiteX14" fmla="*/ 416833 w 501054"/>
              <a:gd name="connsiteY14" fmla="*/ 72190 h 469232"/>
              <a:gd name="connsiteX15" fmla="*/ 344644 w 501054"/>
              <a:gd name="connsiteY15" fmla="*/ 36095 h 469232"/>
              <a:gd name="connsiteX16" fmla="*/ 200265 w 501054"/>
              <a:gd name="connsiteY16" fmla="*/ 24064 h 469232"/>
              <a:gd name="connsiteX17" fmla="*/ 164170 w 501054"/>
              <a:gd name="connsiteY17" fmla="*/ 0 h 469232"/>
              <a:gd name="connsiteX0" fmla="*/ 104165 w 501207"/>
              <a:gd name="connsiteY0" fmla="*/ 12032 h 469232"/>
              <a:gd name="connsiteX1" fmla="*/ 104165 w 501207"/>
              <a:gd name="connsiteY1" fmla="*/ 12032 h 469232"/>
              <a:gd name="connsiteX2" fmla="*/ 2148 w 501207"/>
              <a:gd name="connsiteY2" fmla="*/ 21849 h 469232"/>
              <a:gd name="connsiteX3" fmla="*/ 68070 w 501207"/>
              <a:gd name="connsiteY3" fmla="*/ 216569 h 469232"/>
              <a:gd name="connsiteX4" fmla="*/ 137127 w 501207"/>
              <a:gd name="connsiteY4" fmla="*/ 301388 h 469232"/>
              <a:gd name="connsiteX5" fmla="*/ 200418 w 501207"/>
              <a:gd name="connsiteY5" fmla="*/ 348916 h 469232"/>
              <a:gd name="connsiteX6" fmla="*/ 224481 w 501207"/>
              <a:gd name="connsiteY6" fmla="*/ 385011 h 469232"/>
              <a:gd name="connsiteX7" fmla="*/ 236513 w 501207"/>
              <a:gd name="connsiteY7" fmla="*/ 421106 h 469232"/>
              <a:gd name="connsiteX8" fmla="*/ 368860 w 501207"/>
              <a:gd name="connsiteY8" fmla="*/ 469232 h 469232"/>
              <a:gd name="connsiteX9" fmla="*/ 416986 w 501207"/>
              <a:gd name="connsiteY9" fmla="*/ 457200 h 469232"/>
              <a:gd name="connsiteX10" fmla="*/ 465113 w 501207"/>
              <a:gd name="connsiteY10" fmla="*/ 385011 h 469232"/>
              <a:gd name="connsiteX11" fmla="*/ 501207 w 501207"/>
              <a:gd name="connsiteY11" fmla="*/ 348916 h 469232"/>
              <a:gd name="connsiteX12" fmla="*/ 453081 w 501207"/>
              <a:gd name="connsiteY12" fmla="*/ 228600 h 469232"/>
              <a:gd name="connsiteX13" fmla="*/ 429018 w 501207"/>
              <a:gd name="connsiteY13" fmla="*/ 108285 h 469232"/>
              <a:gd name="connsiteX14" fmla="*/ 416986 w 501207"/>
              <a:gd name="connsiteY14" fmla="*/ 72190 h 469232"/>
              <a:gd name="connsiteX15" fmla="*/ 344797 w 501207"/>
              <a:gd name="connsiteY15" fmla="*/ 36095 h 469232"/>
              <a:gd name="connsiteX16" fmla="*/ 200418 w 501207"/>
              <a:gd name="connsiteY16" fmla="*/ 24064 h 469232"/>
              <a:gd name="connsiteX17" fmla="*/ 164323 w 501207"/>
              <a:gd name="connsiteY17" fmla="*/ 0 h 469232"/>
              <a:gd name="connsiteX0" fmla="*/ 104165 w 501207"/>
              <a:gd name="connsiteY0" fmla="*/ 12032 h 458693"/>
              <a:gd name="connsiteX1" fmla="*/ 104165 w 501207"/>
              <a:gd name="connsiteY1" fmla="*/ 12032 h 458693"/>
              <a:gd name="connsiteX2" fmla="*/ 2148 w 501207"/>
              <a:gd name="connsiteY2" fmla="*/ 21849 h 458693"/>
              <a:gd name="connsiteX3" fmla="*/ 68070 w 501207"/>
              <a:gd name="connsiteY3" fmla="*/ 216569 h 458693"/>
              <a:gd name="connsiteX4" fmla="*/ 137127 w 501207"/>
              <a:gd name="connsiteY4" fmla="*/ 301388 h 458693"/>
              <a:gd name="connsiteX5" fmla="*/ 200418 w 501207"/>
              <a:gd name="connsiteY5" fmla="*/ 348916 h 458693"/>
              <a:gd name="connsiteX6" fmla="*/ 224481 w 501207"/>
              <a:gd name="connsiteY6" fmla="*/ 385011 h 458693"/>
              <a:gd name="connsiteX7" fmla="*/ 236513 w 501207"/>
              <a:gd name="connsiteY7" fmla="*/ 421106 h 458693"/>
              <a:gd name="connsiteX8" fmla="*/ 335900 w 501207"/>
              <a:gd name="connsiteY8" fmla="*/ 437387 h 458693"/>
              <a:gd name="connsiteX9" fmla="*/ 416986 w 501207"/>
              <a:gd name="connsiteY9" fmla="*/ 457200 h 458693"/>
              <a:gd name="connsiteX10" fmla="*/ 465113 w 501207"/>
              <a:gd name="connsiteY10" fmla="*/ 385011 h 458693"/>
              <a:gd name="connsiteX11" fmla="*/ 501207 w 501207"/>
              <a:gd name="connsiteY11" fmla="*/ 348916 h 458693"/>
              <a:gd name="connsiteX12" fmla="*/ 453081 w 501207"/>
              <a:gd name="connsiteY12" fmla="*/ 228600 h 458693"/>
              <a:gd name="connsiteX13" fmla="*/ 429018 w 501207"/>
              <a:gd name="connsiteY13" fmla="*/ 108285 h 458693"/>
              <a:gd name="connsiteX14" fmla="*/ 416986 w 501207"/>
              <a:gd name="connsiteY14" fmla="*/ 72190 h 458693"/>
              <a:gd name="connsiteX15" fmla="*/ 344797 w 501207"/>
              <a:gd name="connsiteY15" fmla="*/ 36095 h 458693"/>
              <a:gd name="connsiteX16" fmla="*/ 200418 w 501207"/>
              <a:gd name="connsiteY16" fmla="*/ 24064 h 458693"/>
              <a:gd name="connsiteX17" fmla="*/ 164323 w 501207"/>
              <a:gd name="connsiteY17" fmla="*/ 0 h 458693"/>
              <a:gd name="connsiteX0" fmla="*/ 104165 w 501207"/>
              <a:gd name="connsiteY0" fmla="*/ 12032 h 437387"/>
              <a:gd name="connsiteX1" fmla="*/ 104165 w 501207"/>
              <a:gd name="connsiteY1" fmla="*/ 12032 h 437387"/>
              <a:gd name="connsiteX2" fmla="*/ 2148 w 501207"/>
              <a:gd name="connsiteY2" fmla="*/ 21849 h 437387"/>
              <a:gd name="connsiteX3" fmla="*/ 68070 w 501207"/>
              <a:gd name="connsiteY3" fmla="*/ 216569 h 437387"/>
              <a:gd name="connsiteX4" fmla="*/ 137127 w 501207"/>
              <a:gd name="connsiteY4" fmla="*/ 301388 h 437387"/>
              <a:gd name="connsiteX5" fmla="*/ 200418 w 501207"/>
              <a:gd name="connsiteY5" fmla="*/ 348916 h 437387"/>
              <a:gd name="connsiteX6" fmla="*/ 224481 w 501207"/>
              <a:gd name="connsiteY6" fmla="*/ 385011 h 437387"/>
              <a:gd name="connsiteX7" fmla="*/ 236513 w 501207"/>
              <a:gd name="connsiteY7" fmla="*/ 421106 h 437387"/>
              <a:gd name="connsiteX8" fmla="*/ 335900 w 501207"/>
              <a:gd name="connsiteY8" fmla="*/ 437387 h 437387"/>
              <a:gd name="connsiteX9" fmla="*/ 411493 w 501207"/>
              <a:gd name="connsiteY9" fmla="*/ 388962 h 437387"/>
              <a:gd name="connsiteX10" fmla="*/ 465113 w 501207"/>
              <a:gd name="connsiteY10" fmla="*/ 385011 h 437387"/>
              <a:gd name="connsiteX11" fmla="*/ 501207 w 501207"/>
              <a:gd name="connsiteY11" fmla="*/ 348916 h 437387"/>
              <a:gd name="connsiteX12" fmla="*/ 453081 w 501207"/>
              <a:gd name="connsiteY12" fmla="*/ 228600 h 437387"/>
              <a:gd name="connsiteX13" fmla="*/ 429018 w 501207"/>
              <a:gd name="connsiteY13" fmla="*/ 108285 h 437387"/>
              <a:gd name="connsiteX14" fmla="*/ 416986 w 501207"/>
              <a:gd name="connsiteY14" fmla="*/ 72190 h 437387"/>
              <a:gd name="connsiteX15" fmla="*/ 344797 w 501207"/>
              <a:gd name="connsiteY15" fmla="*/ 36095 h 437387"/>
              <a:gd name="connsiteX16" fmla="*/ 200418 w 501207"/>
              <a:gd name="connsiteY16" fmla="*/ 24064 h 437387"/>
              <a:gd name="connsiteX17" fmla="*/ 164323 w 501207"/>
              <a:gd name="connsiteY17" fmla="*/ 0 h 437387"/>
              <a:gd name="connsiteX0" fmla="*/ 104165 w 501207"/>
              <a:gd name="connsiteY0" fmla="*/ 12032 h 421648"/>
              <a:gd name="connsiteX1" fmla="*/ 104165 w 501207"/>
              <a:gd name="connsiteY1" fmla="*/ 12032 h 421648"/>
              <a:gd name="connsiteX2" fmla="*/ 2148 w 501207"/>
              <a:gd name="connsiteY2" fmla="*/ 21849 h 421648"/>
              <a:gd name="connsiteX3" fmla="*/ 68070 w 501207"/>
              <a:gd name="connsiteY3" fmla="*/ 216569 h 421648"/>
              <a:gd name="connsiteX4" fmla="*/ 137127 w 501207"/>
              <a:gd name="connsiteY4" fmla="*/ 301388 h 421648"/>
              <a:gd name="connsiteX5" fmla="*/ 200418 w 501207"/>
              <a:gd name="connsiteY5" fmla="*/ 348916 h 421648"/>
              <a:gd name="connsiteX6" fmla="*/ 224481 w 501207"/>
              <a:gd name="connsiteY6" fmla="*/ 385011 h 421648"/>
              <a:gd name="connsiteX7" fmla="*/ 236513 w 501207"/>
              <a:gd name="connsiteY7" fmla="*/ 421106 h 421648"/>
              <a:gd name="connsiteX8" fmla="*/ 302939 w 501207"/>
              <a:gd name="connsiteY8" fmla="*/ 410091 h 421648"/>
              <a:gd name="connsiteX9" fmla="*/ 411493 w 501207"/>
              <a:gd name="connsiteY9" fmla="*/ 388962 h 421648"/>
              <a:gd name="connsiteX10" fmla="*/ 465113 w 501207"/>
              <a:gd name="connsiteY10" fmla="*/ 385011 h 421648"/>
              <a:gd name="connsiteX11" fmla="*/ 501207 w 501207"/>
              <a:gd name="connsiteY11" fmla="*/ 348916 h 421648"/>
              <a:gd name="connsiteX12" fmla="*/ 453081 w 501207"/>
              <a:gd name="connsiteY12" fmla="*/ 228600 h 421648"/>
              <a:gd name="connsiteX13" fmla="*/ 429018 w 501207"/>
              <a:gd name="connsiteY13" fmla="*/ 108285 h 421648"/>
              <a:gd name="connsiteX14" fmla="*/ 416986 w 501207"/>
              <a:gd name="connsiteY14" fmla="*/ 72190 h 421648"/>
              <a:gd name="connsiteX15" fmla="*/ 344797 w 501207"/>
              <a:gd name="connsiteY15" fmla="*/ 36095 h 421648"/>
              <a:gd name="connsiteX16" fmla="*/ 200418 w 501207"/>
              <a:gd name="connsiteY16" fmla="*/ 24064 h 421648"/>
              <a:gd name="connsiteX17" fmla="*/ 164323 w 501207"/>
              <a:gd name="connsiteY17" fmla="*/ 0 h 421648"/>
              <a:gd name="connsiteX0" fmla="*/ 105177 w 502219"/>
              <a:gd name="connsiteY0" fmla="*/ 12032 h 421648"/>
              <a:gd name="connsiteX1" fmla="*/ 105177 w 502219"/>
              <a:gd name="connsiteY1" fmla="*/ 12032 h 421648"/>
              <a:gd name="connsiteX2" fmla="*/ 3160 w 502219"/>
              <a:gd name="connsiteY2" fmla="*/ 21849 h 421648"/>
              <a:gd name="connsiteX3" fmla="*/ 36121 w 502219"/>
              <a:gd name="connsiteY3" fmla="*/ 161978 h 421648"/>
              <a:gd name="connsiteX4" fmla="*/ 138139 w 502219"/>
              <a:gd name="connsiteY4" fmla="*/ 301388 h 421648"/>
              <a:gd name="connsiteX5" fmla="*/ 201430 w 502219"/>
              <a:gd name="connsiteY5" fmla="*/ 348916 h 421648"/>
              <a:gd name="connsiteX6" fmla="*/ 225493 w 502219"/>
              <a:gd name="connsiteY6" fmla="*/ 385011 h 421648"/>
              <a:gd name="connsiteX7" fmla="*/ 237525 w 502219"/>
              <a:gd name="connsiteY7" fmla="*/ 421106 h 421648"/>
              <a:gd name="connsiteX8" fmla="*/ 303951 w 502219"/>
              <a:gd name="connsiteY8" fmla="*/ 410091 h 421648"/>
              <a:gd name="connsiteX9" fmla="*/ 412505 w 502219"/>
              <a:gd name="connsiteY9" fmla="*/ 388962 h 421648"/>
              <a:gd name="connsiteX10" fmla="*/ 466125 w 502219"/>
              <a:gd name="connsiteY10" fmla="*/ 385011 h 421648"/>
              <a:gd name="connsiteX11" fmla="*/ 502219 w 502219"/>
              <a:gd name="connsiteY11" fmla="*/ 348916 h 421648"/>
              <a:gd name="connsiteX12" fmla="*/ 454093 w 502219"/>
              <a:gd name="connsiteY12" fmla="*/ 228600 h 421648"/>
              <a:gd name="connsiteX13" fmla="*/ 430030 w 502219"/>
              <a:gd name="connsiteY13" fmla="*/ 108285 h 421648"/>
              <a:gd name="connsiteX14" fmla="*/ 417998 w 502219"/>
              <a:gd name="connsiteY14" fmla="*/ 72190 h 421648"/>
              <a:gd name="connsiteX15" fmla="*/ 345809 w 502219"/>
              <a:gd name="connsiteY15" fmla="*/ 36095 h 421648"/>
              <a:gd name="connsiteX16" fmla="*/ 201430 w 502219"/>
              <a:gd name="connsiteY16" fmla="*/ 24064 h 421648"/>
              <a:gd name="connsiteX17" fmla="*/ 165335 w 502219"/>
              <a:gd name="connsiteY17" fmla="*/ 0 h 421648"/>
              <a:gd name="connsiteX0" fmla="*/ 104884 w 501926"/>
              <a:gd name="connsiteY0" fmla="*/ 12032 h 421648"/>
              <a:gd name="connsiteX1" fmla="*/ 104884 w 501926"/>
              <a:gd name="connsiteY1" fmla="*/ 12032 h 421648"/>
              <a:gd name="connsiteX2" fmla="*/ 2867 w 501926"/>
              <a:gd name="connsiteY2" fmla="*/ 21849 h 421648"/>
              <a:gd name="connsiteX3" fmla="*/ 35828 w 501926"/>
              <a:gd name="connsiteY3" fmla="*/ 161978 h 421648"/>
              <a:gd name="connsiteX4" fmla="*/ 115872 w 501926"/>
              <a:gd name="connsiteY4" fmla="*/ 274092 h 421648"/>
              <a:gd name="connsiteX5" fmla="*/ 201137 w 501926"/>
              <a:gd name="connsiteY5" fmla="*/ 348916 h 421648"/>
              <a:gd name="connsiteX6" fmla="*/ 225200 w 501926"/>
              <a:gd name="connsiteY6" fmla="*/ 385011 h 421648"/>
              <a:gd name="connsiteX7" fmla="*/ 237232 w 501926"/>
              <a:gd name="connsiteY7" fmla="*/ 421106 h 421648"/>
              <a:gd name="connsiteX8" fmla="*/ 303658 w 501926"/>
              <a:gd name="connsiteY8" fmla="*/ 410091 h 421648"/>
              <a:gd name="connsiteX9" fmla="*/ 412212 w 501926"/>
              <a:gd name="connsiteY9" fmla="*/ 388962 h 421648"/>
              <a:gd name="connsiteX10" fmla="*/ 465832 w 501926"/>
              <a:gd name="connsiteY10" fmla="*/ 385011 h 421648"/>
              <a:gd name="connsiteX11" fmla="*/ 501926 w 501926"/>
              <a:gd name="connsiteY11" fmla="*/ 348916 h 421648"/>
              <a:gd name="connsiteX12" fmla="*/ 453800 w 501926"/>
              <a:gd name="connsiteY12" fmla="*/ 228600 h 421648"/>
              <a:gd name="connsiteX13" fmla="*/ 429737 w 501926"/>
              <a:gd name="connsiteY13" fmla="*/ 108285 h 421648"/>
              <a:gd name="connsiteX14" fmla="*/ 417705 w 501926"/>
              <a:gd name="connsiteY14" fmla="*/ 72190 h 421648"/>
              <a:gd name="connsiteX15" fmla="*/ 345516 w 501926"/>
              <a:gd name="connsiteY15" fmla="*/ 36095 h 421648"/>
              <a:gd name="connsiteX16" fmla="*/ 201137 w 501926"/>
              <a:gd name="connsiteY16" fmla="*/ 24064 h 421648"/>
              <a:gd name="connsiteX17" fmla="*/ 165042 w 501926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417704 w 501925"/>
              <a:gd name="connsiteY14" fmla="*/ 72190 h 421648"/>
              <a:gd name="connsiteX15" fmla="*/ 345515 w 501925"/>
              <a:gd name="connsiteY15" fmla="*/ 36095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395730 w 501925"/>
              <a:gd name="connsiteY14" fmla="*/ 76739 h 421648"/>
              <a:gd name="connsiteX15" fmla="*/ 345515 w 501925"/>
              <a:gd name="connsiteY15" fmla="*/ 36095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883 w 501925"/>
              <a:gd name="connsiteY0" fmla="*/ 12032 h 421648"/>
              <a:gd name="connsiteX1" fmla="*/ 104883 w 501925"/>
              <a:gd name="connsiteY1" fmla="*/ 12032 h 421648"/>
              <a:gd name="connsiteX2" fmla="*/ 2866 w 501925"/>
              <a:gd name="connsiteY2" fmla="*/ 21849 h 421648"/>
              <a:gd name="connsiteX3" fmla="*/ 35827 w 501925"/>
              <a:gd name="connsiteY3" fmla="*/ 161978 h 421648"/>
              <a:gd name="connsiteX4" fmla="*/ 115871 w 501925"/>
              <a:gd name="connsiteY4" fmla="*/ 274092 h 421648"/>
              <a:gd name="connsiteX5" fmla="*/ 162681 w 501925"/>
              <a:gd name="connsiteY5" fmla="*/ 335269 h 421648"/>
              <a:gd name="connsiteX6" fmla="*/ 225199 w 501925"/>
              <a:gd name="connsiteY6" fmla="*/ 385011 h 421648"/>
              <a:gd name="connsiteX7" fmla="*/ 237231 w 501925"/>
              <a:gd name="connsiteY7" fmla="*/ 421106 h 421648"/>
              <a:gd name="connsiteX8" fmla="*/ 303657 w 501925"/>
              <a:gd name="connsiteY8" fmla="*/ 410091 h 421648"/>
              <a:gd name="connsiteX9" fmla="*/ 412211 w 501925"/>
              <a:gd name="connsiteY9" fmla="*/ 388962 h 421648"/>
              <a:gd name="connsiteX10" fmla="*/ 465831 w 501925"/>
              <a:gd name="connsiteY10" fmla="*/ 385011 h 421648"/>
              <a:gd name="connsiteX11" fmla="*/ 501925 w 501925"/>
              <a:gd name="connsiteY11" fmla="*/ 348916 h 421648"/>
              <a:gd name="connsiteX12" fmla="*/ 453799 w 501925"/>
              <a:gd name="connsiteY12" fmla="*/ 228600 h 421648"/>
              <a:gd name="connsiteX13" fmla="*/ 429736 w 501925"/>
              <a:gd name="connsiteY13" fmla="*/ 108285 h 421648"/>
              <a:gd name="connsiteX14" fmla="*/ 395730 w 501925"/>
              <a:gd name="connsiteY14" fmla="*/ 76739 h 421648"/>
              <a:gd name="connsiteX15" fmla="*/ 312554 w 501925"/>
              <a:gd name="connsiteY15" fmla="*/ 31546 h 421648"/>
              <a:gd name="connsiteX16" fmla="*/ 201136 w 501925"/>
              <a:gd name="connsiteY16" fmla="*/ 24064 h 421648"/>
              <a:gd name="connsiteX17" fmla="*/ 165041 w 501925"/>
              <a:gd name="connsiteY17" fmla="*/ 0 h 421648"/>
              <a:gd name="connsiteX0" fmla="*/ 104633 w 501675"/>
              <a:gd name="connsiteY0" fmla="*/ 12032 h 421648"/>
              <a:gd name="connsiteX1" fmla="*/ 104633 w 501675"/>
              <a:gd name="connsiteY1" fmla="*/ 12032 h 421648"/>
              <a:gd name="connsiteX2" fmla="*/ 2616 w 501675"/>
              <a:gd name="connsiteY2" fmla="*/ 21849 h 421648"/>
              <a:gd name="connsiteX3" fmla="*/ 35577 w 501675"/>
              <a:gd name="connsiteY3" fmla="*/ 161978 h 421648"/>
              <a:gd name="connsiteX4" fmla="*/ 93647 w 501675"/>
              <a:gd name="connsiteY4" fmla="*/ 305937 h 421648"/>
              <a:gd name="connsiteX5" fmla="*/ 162431 w 501675"/>
              <a:gd name="connsiteY5" fmla="*/ 335269 h 421648"/>
              <a:gd name="connsiteX6" fmla="*/ 224949 w 501675"/>
              <a:gd name="connsiteY6" fmla="*/ 385011 h 421648"/>
              <a:gd name="connsiteX7" fmla="*/ 236981 w 501675"/>
              <a:gd name="connsiteY7" fmla="*/ 421106 h 421648"/>
              <a:gd name="connsiteX8" fmla="*/ 303407 w 501675"/>
              <a:gd name="connsiteY8" fmla="*/ 410091 h 421648"/>
              <a:gd name="connsiteX9" fmla="*/ 411961 w 501675"/>
              <a:gd name="connsiteY9" fmla="*/ 388962 h 421648"/>
              <a:gd name="connsiteX10" fmla="*/ 465581 w 501675"/>
              <a:gd name="connsiteY10" fmla="*/ 385011 h 421648"/>
              <a:gd name="connsiteX11" fmla="*/ 501675 w 501675"/>
              <a:gd name="connsiteY11" fmla="*/ 348916 h 421648"/>
              <a:gd name="connsiteX12" fmla="*/ 453549 w 501675"/>
              <a:gd name="connsiteY12" fmla="*/ 228600 h 421648"/>
              <a:gd name="connsiteX13" fmla="*/ 429486 w 501675"/>
              <a:gd name="connsiteY13" fmla="*/ 108285 h 421648"/>
              <a:gd name="connsiteX14" fmla="*/ 395480 w 501675"/>
              <a:gd name="connsiteY14" fmla="*/ 76739 h 421648"/>
              <a:gd name="connsiteX15" fmla="*/ 312304 w 501675"/>
              <a:gd name="connsiteY15" fmla="*/ 31546 h 421648"/>
              <a:gd name="connsiteX16" fmla="*/ 200886 w 501675"/>
              <a:gd name="connsiteY16" fmla="*/ 24064 h 421648"/>
              <a:gd name="connsiteX17" fmla="*/ 164791 w 501675"/>
              <a:gd name="connsiteY17" fmla="*/ 0 h 421648"/>
              <a:gd name="connsiteX0" fmla="*/ 104633 w 501675"/>
              <a:gd name="connsiteY0" fmla="*/ 12032 h 421648"/>
              <a:gd name="connsiteX1" fmla="*/ 104633 w 501675"/>
              <a:gd name="connsiteY1" fmla="*/ 12032 h 421648"/>
              <a:gd name="connsiteX2" fmla="*/ 2616 w 501675"/>
              <a:gd name="connsiteY2" fmla="*/ 21849 h 421648"/>
              <a:gd name="connsiteX3" fmla="*/ 35577 w 501675"/>
              <a:gd name="connsiteY3" fmla="*/ 161978 h 421648"/>
              <a:gd name="connsiteX4" fmla="*/ 93647 w 501675"/>
              <a:gd name="connsiteY4" fmla="*/ 305937 h 421648"/>
              <a:gd name="connsiteX5" fmla="*/ 129469 w 501675"/>
              <a:gd name="connsiteY5" fmla="*/ 371663 h 421648"/>
              <a:gd name="connsiteX6" fmla="*/ 224949 w 501675"/>
              <a:gd name="connsiteY6" fmla="*/ 385011 h 421648"/>
              <a:gd name="connsiteX7" fmla="*/ 236981 w 501675"/>
              <a:gd name="connsiteY7" fmla="*/ 421106 h 421648"/>
              <a:gd name="connsiteX8" fmla="*/ 303407 w 501675"/>
              <a:gd name="connsiteY8" fmla="*/ 410091 h 421648"/>
              <a:gd name="connsiteX9" fmla="*/ 411961 w 501675"/>
              <a:gd name="connsiteY9" fmla="*/ 388962 h 421648"/>
              <a:gd name="connsiteX10" fmla="*/ 465581 w 501675"/>
              <a:gd name="connsiteY10" fmla="*/ 385011 h 421648"/>
              <a:gd name="connsiteX11" fmla="*/ 501675 w 501675"/>
              <a:gd name="connsiteY11" fmla="*/ 348916 h 421648"/>
              <a:gd name="connsiteX12" fmla="*/ 453549 w 501675"/>
              <a:gd name="connsiteY12" fmla="*/ 228600 h 421648"/>
              <a:gd name="connsiteX13" fmla="*/ 429486 w 501675"/>
              <a:gd name="connsiteY13" fmla="*/ 108285 h 421648"/>
              <a:gd name="connsiteX14" fmla="*/ 395480 w 501675"/>
              <a:gd name="connsiteY14" fmla="*/ 76739 h 421648"/>
              <a:gd name="connsiteX15" fmla="*/ 312304 w 501675"/>
              <a:gd name="connsiteY15" fmla="*/ 31546 h 421648"/>
              <a:gd name="connsiteX16" fmla="*/ 200886 w 501675"/>
              <a:gd name="connsiteY16" fmla="*/ 24064 h 421648"/>
              <a:gd name="connsiteX17" fmla="*/ 164791 w 501675"/>
              <a:gd name="connsiteY17" fmla="*/ 0 h 421648"/>
              <a:gd name="connsiteX0" fmla="*/ 104633 w 501675"/>
              <a:gd name="connsiteY0" fmla="*/ 12032 h 448656"/>
              <a:gd name="connsiteX1" fmla="*/ 104633 w 501675"/>
              <a:gd name="connsiteY1" fmla="*/ 12032 h 448656"/>
              <a:gd name="connsiteX2" fmla="*/ 2616 w 501675"/>
              <a:gd name="connsiteY2" fmla="*/ 21849 h 448656"/>
              <a:gd name="connsiteX3" fmla="*/ 35577 w 501675"/>
              <a:gd name="connsiteY3" fmla="*/ 161978 h 448656"/>
              <a:gd name="connsiteX4" fmla="*/ 93647 w 501675"/>
              <a:gd name="connsiteY4" fmla="*/ 305937 h 448656"/>
              <a:gd name="connsiteX5" fmla="*/ 129469 w 501675"/>
              <a:gd name="connsiteY5" fmla="*/ 371663 h 448656"/>
              <a:gd name="connsiteX6" fmla="*/ 224949 w 501675"/>
              <a:gd name="connsiteY6" fmla="*/ 385011 h 448656"/>
              <a:gd name="connsiteX7" fmla="*/ 193033 w 501675"/>
              <a:gd name="connsiteY7" fmla="*/ 448402 h 448656"/>
              <a:gd name="connsiteX8" fmla="*/ 303407 w 501675"/>
              <a:gd name="connsiteY8" fmla="*/ 410091 h 448656"/>
              <a:gd name="connsiteX9" fmla="*/ 411961 w 501675"/>
              <a:gd name="connsiteY9" fmla="*/ 388962 h 448656"/>
              <a:gd name="connsiteX10" fmla="*/ 465581 w 501675"/>
              <a:gd name="connsiteY10" fmla="*/ 385011 h 448656"/>
              <a:gd name="connsiteX11" fmla="*/ 501675 w 501675"/>
              <a:gd name="connsiteY11" fmla="*/ 348916 h 448656"/>
              <a:gd name="connsiteX12" fmla="*/ 453549 w 501675"/>
              <a:gd name="connsiteY12" fmla="*/ 228600 h 448656"/>
              <a:gd name="connsiteX13" fmla="*/ 429486 w 501675"/>
              <a:gd name="connsiteY13" fmla="*/ 108285 h 448656"/>
              <a:gd name="connsiteX14" fmla="*/ 395480 w 501675"/>
              <a:gd name="connsiteY14" fmla="*/ 76739 h 448656"/>
              <a:gd name="connsiteX15" fmla="*/ 312304 w 501675"/>
              <a:gd name="connsiteY15" fmla="*/ 31546 h 448656"/>
              <a:gd name="connsiteX16" fmla="*/ 200886 w 501675"/>
              <a:gd name="connsiteY16" fmla="*/ 24064 h 448656"/>
              <a:gd name="connsiteX17" fmla="*/ 164791 w 501675"/>
              <a:gd name="connsiteY17" fmla="*/ 0 h 448656"/>
              <a:gd name="connsiteX0" fmla="*/ 104633 w 501675"/>
              <a:gd name="connsiteY0" fmla="*/ 12032 h 448406"/>
              <a:gd name="connsiteX1" fmla="*/ 104633 w 501675"/>
              <a:gd name="connsiteY1" fmla="*/ 12032 h 448406"/>
              <a:gd name="connsiteX2" fmla="*/ 2616 w 501675"/>
              <a:gd name="connsiteY2" fmla="*/ 21849 h 448406"/>
              <a:gd name="connsiteX3" fmla="*/ 35577 w 501675"/>
              <a:gd name="connsiteY3" fmla="*/ 161978 h 448406"/>
              <a:gd name="connsiteX4" fmla="*/ 93647 w 501675"/>
              <a:gd name="connsiteY4" fmla="*/ 305937 h 448406"/>
              <a:gd name="connsiteX5" fmla="*/ 129469 w 501675"/>
              <a:gd name="connsiteY5" fmla="*/ 371663 h 448406"/>
              <a:gd name="connsiteX6" fmla="*/ 170013 w 501675"/>
              <a:gd name="connsiteY6" fmla="*/ 412307 h 448406"/>
              <a:gd name="connsiteX7" fmla="*/ 193033 w 501675"/>
              <a:gd name="connsiteY7" fmla="*/ 448402 h 448406"/>
              <a:gd name="connsiteX8" fmla="*/ 303407 w 501675"/>
              <a:gd name="connsiteY8" fmla="*/ 410091 h 448406"/>
              <a:gd name="connsiteX9" fmla="*/ 411961 w 501675"/>
              <a:gd name="connsiteY9" fmla="*/ 388962 h 448406"/>
              <a:gd name="connsiteX10" fmla="*/ 465581 w 501675"/>
              <a:gd name="connsiteY10" fmla="*/ 385011 h 448406"/>
              <a:gd name="connsiteX11" fmla="*/ 501675 w 501675"/>
              <a:gd name="connsiteY11" fmla="*/ 348916 h 448406"/>
              <a:gd name="connsiteX12" fmla="*/ 453549 w 501675"/>
              <a:gd name="connsiteY12" fmla="*/ 228600 h 448406"/>
              <a:gd name="connsiteX13" fmla="*/ 429486 w 501675"/>
              <a:gd name="connsiteY13" fmla="*/ 108285 h 448406"/>
              <a:gd name="connsiteX14" fmla="*/ 395480 w 501675"/>
              <a:gd name="connsiteY14" fmla="*/ 76739 h 448406"/>
              <a:gd name="connsiteX15" fmla="*/ 312304 w 501675"/>
              <a:gd name="connsiteY15" fmla="*/ 31546 h 448406"/>
              <a:gd name="connsiteX16" fmla="*/ 200886 w 501675"/>
              <a:gd name="connsiteY16" fmla="*/ 24064 h 448406"/>
              <a:gd name="connsiteX17" fmla="*/ 164791 w 501675"/>
              <a:gd name="connsiteY17" fmla="*/ 0 h 44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1675" h="448406" extrusionOk="0">
                <a:moveTo>
                  <a:pt x="104633" y="12032"/>
                </a:moveTo>
                <a:lnTo>
                  <a:pt x="104633" y="12032"/>
                </a:lnTo>
                <a:cubicBezTo>
                  <a:pt x="87630" y="13668"/>
                  <a:pt x="14125" y="-3142"/>
                  <a:pt x="2616" y="21849"/>
                </a:cubicBezTo>
                <a:cubicBezTo>
                  <a:pt x="-8893" y="46840"/>
                  <a:pt x="20405" y="114630"/>
                  <a:pt x="35577" y="161978"/>
                </a:cubicBezTo>
                <a:cubicBezTo>
                  <a:pt x="50749" y="209326"/>
                  <a:pt x="81615" y="301927"/>
                  <a:pt x="93647" y="305937"/>
                </a:cubicBezTo>
                <a:cubicBezTo>
                  <a:pt x="162223" y="374513"/>
                  <a:pt x="116741" y="353935"/>
                  <a:pt x="129469" y="371663"/>
                </a:cubicBezTo>
                <a:cubicBezTo>
                  <a:pt x="142197" y="389391"/>
                  <a:pt x="159419" y="399517"/>
                  <a:pt x="170013" y="412307"/>
                </a:cubicBezTo>
                <a:cubicBezTo>
                  <a:pt x="180607" y="425097"/>
                  <a:pt x="170801" y="448771"/>
                  <a:pt x="193033" y="448402"/>
                </a:cubicBezTo>
                <a:cubicBezTo>
                  <a:pt x="215265" y="448033"/>
                  <a:pt x="277992" y="403737"/>
                  <a:pt x="303407" y="410091"/>
                </a:cubicBezTo>
                <a:cubicBezTo>
                  <a:pt x="319449" y="406080"/>
                  <a:pt x="384932" y="393142"/>
                  <a:pt x="411961" y="388962"/>
                </a:cubicBezTo>
                <a:cubicBezTo>
                  <a:pt x="438990" y="384782"/>
                  <a:pt x="450629" y="391685"/>
                  <a:pt x="465581" y="385011"/>
                </a:cubicBezTo>
                <a:cubicBezTo>
                  <a:pt x="480533" y="378337"/>
                  <a:pt x="489644" y="360948"/>
                  <a:pt x="501675" y="348916"/>
                </a:cubicBezTo>
                <a:cubicBezTo>
                  <a:pt x="471940" y="259712"/>
                  <a:pt x="488955" y="299414"/>
                  <a:pt x="453549" y="228600"/>
                </a:cubicBezTo>
                <a:cubicBezTo>
                  <a:pt x="444096" y="171885"/>
                  <a:pt x="439164" y="133595"/>
                  <a:pt x="429486" y="108285"/>
                </a:cubicBezTo>
                <a:cubicBezTo>
                  <a:pt x="419808" y="82975"/>
                  <a:pt x="415010" y="89529"/>
                  <a:pt x="395480" y="76739"/>
                </a:cubicBezTo>
                <a:cubicBezTo>
                  <a:pt x="375950" y="63949"/>
                  <a:pt x="344736" y="40325"/>
                  <a:pt x="312304" y="31546"/>
                </a:cubicBezTo>
                <a:cubicBezTo>
                  <a:pt x="279872" y="22767"/>
                  <a:pt x="260338" y="-5663"/>
                  <a:pt x="200886" y="24064"/>
                </a:cubicBezTo>
                <a:lnTo>
                  <a:pt x="164791" y="0"/>
                </a:ln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5612235" name="Forme libre 47"/>
          <p:cNvSpPr/>
          <p:nvPr/>
        </p:nvSpPr>
        <p:spPr bwMode="auto">
          <a:xfrm>
            <a:off x="4373940" y="4162565"/>
            <a:ext cx="286602" cy="523163"/>
          </a:xfrm>
          <a:custGeom>
            <a:avLst/>
            <a:gdLst>
              <a:gd name="connsiteX0" fmla="*/ 4549 w 286603"/>
              <a:gd name="connsiteY0" fmla="*/ 72788 h 523164"/>
              <a:gd name="connsiteX1" fmla="*/ 4549 w 286603"/>
              <a:gd name="connsiteY1" fmla="*/ 150126 h 523164"/>
              <a:gd name="connsiteX2" fmla="*/ 0 w 286603"/>
              <a:gd name="connsiteY2" fmla="*/ 232012 h 523164"/>
              <a:gd name="connsiteX3" fmla="*/ 4549 w 286603"/>
              <a:gd name="connsiteY3" fmla="*/ 341194 h 523164"/>
              <a:gd name="connsiteX4" fmla="*/ 18197 w 286603"/>
              <a:gd name="connsiteY4" fmla="*/ 413982 h 523164"/>
              <a:gd name="connsiteX5" fmla="*/ 50042 w 286603"/>
              <a:gd name="connsiteY5" fmla="*/ 477672 h 523164"/>
              <a:gd name="connsiteX6" fmla="*/ 104633 w 286603"/>
              <a:gd name="connsiteY6" fmla="*/ 509517 h 523164"/>
              <a:gd name="connsiteX7" fmla="*/ 168322 w 286603"/>
              <a:gd name="connsiteY7" fmla="*/ 523164 h 523164"/>
              <a:gd name="connsiteX8" fmla="*/ 232012 w 286603"/>
              <a:gd name="connsiteY8" fmla="*/ 486770 h 523164"/>
              <a:gd name="connsiteX9" fmla="*/ 259308 w 286603"/>
              <a:gd name="connsiteY9" fmla="*/ 413982 h 523164"/>
              <a:gd name="connsiteX10" fmla="*/ 263857 w 286603"/>
              <a:gd name="connsiteY10" fmla="*/ 341194 h 523164"/>
              <a:gd name="connsiteX11" fmla="*/ 277505 w 286603"/>
              <a:gd name="connsiteY11" fmla="*/ 241111 h 523164"/>
              <a:gd name="connsiteX12" fmla="*/ 286603 w 286603"/>
              <a:gd name="connsiteY12" fmla="*/ 150126 h 523164"/>
              <a:gd name="connsiteX13" fmla="*/ 277505 w 286603"/>
              <a:gd name="connsiteY13" fmla="*/ 72788 h 523164"/>
              <a:gd name="connsiteX14" fmla="*/ 272955 w 286603"/>
              <a:gd name="connsiteY14" fmla="*/ 0 h 523164"/>
              <a:gd name="connsiteX15" fmla="*/ 104633 w 286603"/>
              <a:gd name="connsiteY15" fmla="*/ 59140 h 523164"/>
              <a:gd name="connsiteX16" fmla="*/ 4549 w 286603"/>
              <a:gd name="connsiteY16" fmla="*/ 72788 h 523164"/>
              <a:gd name="connsiteX0" fmla="*/ 13647 w 286603"/>
              <a:gd name="connsiteY0" fmla="*/ 90985 h 523164"/>
              <a:gd name="connsiteX1" fmla="*/ 4549 w 286603"/>
              <a:gd name="connsiteY1" fmla="*/ 150126 h 523164"/>
              <a:gd name="connsiteX2" fmla="*/ 0 w 286603"/>
              <a:gd name="connsiteY2" fmla="*/ 232012 h 523164"/>
              <a:gd name="connsiteX3" fmla="*/ 4549 w 286603"/>
              <a:gd name="connsiteY3" fmla="*/ 341194 h 523164"/>
              <a:gd name="connsiteX4" fmla="*/ 18197 w 286603"/>
              <a:gd name="connsiteY4" fmla="*/ 413982 h 523164"/>
              <a:gd name="connsiteX5" fmla="*/ 50042 w 286603"/>
              <a:gd name="connsiteY5" fmla="*/ 477672 h 523164"/>
              <a:gd name="connsiteX6" fmla="*/ 104633 w 286603"/>
              <a:gd name="connsiteY6" fmla="*/ 509517 h 523164"/>
              <a:gd name="connsiteX7" fmla="*/ 168322 w 286603"/>
              <a:gd name="connsiteY7" fmla="*/ 523164 h 523164"/>
              <a:gd name="connsiteX8" fmla="*/ 232012 w 286603"/>
              <a:gd name="connsiteY8" fmla="*/ 486770 h 523164"/>
              <a:gd name="connsiteX9" fmla="*/ 259308 w 286603"/>
              <a:gd name="connsiteY9" fmla="*/ 413982 h 523164"/>
              <a:gd name="connsiteX10" fmla="*/ 263857 w 286603"/>
              <a:gd name="connsiteY10" fmla="*/ 341194 h 523164"/>
              <a:gd name="connsiteX11" fmla="*/ 277505 w 286603"/>
              <a:gd name="connsiteY11" fmla="*/ 241111 h 523164"/>
              <a:gd name="connsiteX12" fmla="*/ 286603 w 286603"/>
              <a:gd name="connsiteY12" fmla="*/ 150126 h 523164"/>
              <a:gd name="connsiteX13" fmla="*/ 277505 w 286603"/>
              <a:gd name="connsiteY13" fmla="*/ 72788 h 523164"/>
              <a:gd name="connsiteX14" fmla="*/ 272955 w 286603"/>
              <a:gd name="connsiteY14" fmla="*/ 0 h 523164"/>
              <a:gd name="connsiteX15" fmla="*/ 104633 w 286603"/>
              <a:gd name="connsiteY15" fmla="*/ 59140 h 523164"/>
              <a:gd name="connsiteX16" fmla="*/ 13647 w 286603"/>
              <a:gd name="connsiteY16" fmla="*/ 90985 h 52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603" h="523164" extrusionOk="0">
                <a:moveTo>
                  <a:pt x="13647" y="90985"/>
                </a:moveTo>
                <a:lnTo>
                  <a:pt x="4549" y="150126"/>
                </a:lnTo>
                <a:lnTo>
                  <a:pt x="0" y="232012"/>
                </a:lnTo>
                <a:lnTo>
                  <a:pt x="4549" y="341194"/>
                </a:lnTo>
                <a:lnTo>
                  <a:pt x="18197" y="413982"/>
                </a:lnTo>
                <a:lnTo>
                  <a:pt x="50042" y="477672"/>
                </a:lnTo>
                <a:lnTo>
                  <a:pt x="104633" y="509517"/>
                </a:lnTo>
                <a:lnTo>
                  <a:pt x="168322" y="523164"/>
                </a:lnTo>
                <a:lnTo>
                  <a:pt x="232012" y="486770"/>
                </a:lnTo>
                <a:lnTo>
                  <a:pt x="259308" y="413982"/>
                </a:lnTo>
                <a:lnTo>
                  <a:pt x="263857" y="341194"/>
                </a:lnTo>
                <a:lnTo>
                  <a:pt x="277505" y="241111"/>
                </a:lnTo>
                <a:lnTo>
                  <a:pt x="286603" y="150126"/>
                </a:lnTo>
                <a:lnTo>
                  <a:pt x="277505" y="72788"/>
                </a:lnTo>
                <a:lnTo>
                  <a:pt x="272955" y="0"/>
                </a:lnTo>
                <a:lnTo>
                  <a:pt x="104633" y="59140"/>
                </a:lnTo>
                <a:lnTo>
                  <a:pt x="13647" y="9098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527540" name="Forme libre 48"/>
          <p:cNvSpPr/>
          <p:nvPr/>
        </p:nvSpPr>
        <p:spPr bwMode="auto">
          <a:xfrm>
            <a:off x="4833414" y="4026087"/>
            <a:ext cx="368488" cy="545909"/>
          </a:xfrm>
          <a:custGeom>
            <a:avLst/>
            <a:gdLst>
              <a:gd name="connsiteX0" fmla="*/ 141027 w 368489"/>
              <a:gd name="connsiteY0" fmla="*/ 0 h 545910"/>
              <a:gd name="connsiteX1" fmla="*/ 86436 w 368489"/>
              <a:gd name="connsiteY1" fmla="*/ 81886 h 545910"/>
              <a:gd name="connsiteX2" fmla="*/ 59140 w 368489"/>
              <a:gd name="connsiteY2" fmla="*/ 159223 h 545910"/>
              <a:gd name="connsiteX3" fmla="*/ 40943 w 368489"/>
              <a:gd name="connsiteY3" fmla="*/ 254758 h 545910"/>
              <a:gd name="connsiteX4" fmla="*/ 18197 w 368489"/>
              <a:gd name="connsiteY4" fmla="*/ 354841 h 545910"/>
              <a:gd name="connsiteX5" fmla="*/ 0 w 368489"/>
              <a:gd name="connsiteY5" fmla="*/ 445826 h 545910"/>
              <a:gd name="connsiteX6" fmla="*/ 4549 w 368489"/>
              <a:gd name="connsiteY6" fmla="*/ 514065 h 545910"/>
              <a:gd name="connsiteX7" fmla="*/ 59140 w 368489"/>
              <a:gd name="connsiteY7" fmla="*/ 518614 h 545910"/>
              <a:gd name="connsiteX8" fmla="*/ 236561 w 368489"/>
              <a:gd name="connsiteY8" fmla="*/ 523164 h 545910"/>
              <a:gd name="connsiteX9" fmla="*/ 368489 w 368489"/>
              <a:gd name="connsiteY9" fmla="*/ 545910 h 545910"/>
              <a:gd name="connsiteX10" fmla="*/ 368489 w 368489"/>
              <a:gd name="connsiteY10" fmla="*/ 545910 h 545910"/>
              <a:gd name="connsiteX11" fmla="*/ 363940 w 368489"/>
              <a:gd name="connsiteY11" fmla="*/ 404883 h 545910"/>
              <a:gd name="connsiteX12" fmla="*/ 309349 w 368489"/>
              <a:gd name="connsiteY12" fmla="*/ 295701 h 545910"/>
              <a:gd name="connsiteX13" fmla="*/ 259307 w 368489"/>
              <a:gd name="connsiteY13" fmla="*/ 172871 h 545910"/>
              <a:gd name="connsiteX14" fmla="*/ 200167 w 368489"/>
              <a:gd name="connsiteY14" fmla="*/ 86435 h 545910"/>
              <a:gd name="connsiteX15" fmla="*/ 141027 w 368489"/>
              <a:gd name="connsiteY15" fmla="*/ 0 h 54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8489" h="545910" extrusionOk="0">
                <a:moveTo>
                  <a:pt x="141027" y="0"/>
                </a:moveTo>
                <a:lnTo>
                  <a:pt x="86436" y="81886"/>
                </a:lnTo>
                <a:lnTo>
                  <a:pt x="59140" y="159223"/>
                </a:lnTo>
                <a:lnTo>
                  <a:pt x="40943" y="254758"/>
                </a:lnTo>
                <a:lnTo>
                  <a:pt x="18197" y="354841"/>
                </a:lnTo>
                <a:lnTo>
                  <a:pt x="0" y="445826"/>
                </a:lnTo>
                <a:lnTo>
                  <a:pt x="4549" y="514065"/>
                </a:lnTo>
                <a:lnTo>
                  <a:pt x="59140" y="518614"/>
                </a:lnTo>
                <a:lnTo>
                  <a:pt x="236561" y="523164"/>
                </a:lnTo>
                <a:lnTo>
                  <a:pt x="368489" y="545910"/>
                </a:lnTo>
                <a:lnTo>
                  <a:pt x="368489" y="545910"/>
                </a:lnTo>
                <a:lnTo>
                  <a:pt x="363940" y="404883"/>
                </a:lnTo>
                <a:lnTo>
                  <a:pt x="309349" y="295701"/>
                </a:lnTo>
                <a:lnTo>
                  <a:pt x="259307" y="172871"/>
                </a:lnTo>
                <a:lnTo>
                  <a:pt x="200167" y="86435"/>
                </a:lnTo>
                <a:lnTo>
                  <a:pt x="14102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1917203" name="Forme libre 49"/>
          <p:cNvSpPr/>
          <p:nvPr/>
        </p:nvSpPr>
        <p:spPr bwMode="auto">
          <a:xfrm>
            <a:off x="6048064" y="3789526"/>
            <a:ext cx="482220" cy="668740"/>
          </a:xfrm>
          <a:custGeom>
            <a:avLst/>
            <a:gdLst>
              <a:gd name="connsiteX0" fmla="*/ 254759 w 482221"/>
              <a:gd name="connsiteY0" fmla="*/ 209266 h 668741"/>
              <a:gd name="connsiteX1" fmla="*/ 350293 w 482221"/>
              <a:gd name="connsiteY1" fmla="*/ 213815 h 668741"/>
              <a:gd name="connsiteX2" fmla="*/ 454926 w 482221"/>
              <a:gd name="connsiteY2" fmla="*/ 195618 h 668741"/>
              <a:gd name="connsiteX3" fmla="*/ 482221 w 482221"/>
              <a:gd name="connsiteY3" fmla="*/ 145576 h 668741"/>
              <a:gd name="connsiteX4" fmla="*/ 464024 w 482221"/>
              <a:gd name="connsiteY4" fmla="*/ 68239 h 668741"/>
              <a:gd name="connsiteX5" fmla="*/ 377589 w 482221"/>
              <a:gd name="connsiteY5" fmla="*/ 13648 h 668741"/>
              <a:gd name="connsiteX6" fmla="*/ 245660 w 482221"/>
              <a:gd name="connsiteY6" fmla="*/ 0 h 668741"/>
              <a:gd name="connsiteX7" fmla="*/ 122830 w 482221"/>
              <a:gd name="connsiteY7" fmla="*/ 4550 h 668741"/>
              <a:gd name="connsiteX8" fmla="*/ 40944 w 482221"/>
              <a:gd name="connsiteY8" fmla="*/ 50042 h 668741"/>
              <a:gd name="connsiteX9" fmla="*/ 0 w 482221"/>
              <a:gd name="connsiteY9" fmla="*/ 109182 h 668741"/>
              <a:gd name="connsiteX10" fmla="*/ 27296 w 482221"/>
              <a:gd name="connsiteY10" fmla="*/ 200168 h 668741"/>
              <a:gd name="connsiteX11" fmla="*/ 68239 w 482221"/>
              <a:gd name="connsiteY11" fmla="*/ 300251 h 668741"/>
              <a:gd name="connsiteX12" fmla="*/ 159224 w 482221"/>
              <a:gd name="connsiteY12" fmla="*/ 409433 h 668741"/>
              <a:gd name="connsiteX13" fmla="*/ 236562 w 482221"/>
              <a:gd name="connsiteY13" fmla="*/ 532263 h 668741"/>
              <a:gd name="connsiteX14" fmla="*/ 304800 w 482221"/>
              <a:gd name="connsiteY14" fmla="*/ 627797 h 668741"/>
              <a:gd name="connsiteX15" fmla="*/ 363941 w 482221"/>
              <a:gd name="connsiteY15" fmla="*/ 668741 h 668741"/>
              <a:gd name="connsiteX16" fmla="*/ 404884 w 482221"/>
              <a:gd name="connsiteY16" fmla="*/ 650544 h 668741"/>
              <a:gd name="connsiteX17" fmla="*/ 427630 w 482221"/>
              <a:gd name="connsiteY17" fmla="*/ 591403 h 668741"/>
              <a:gd name="connsiteX18" fmla="*/ 382138 w 482221"/>
              <a:gd name="connsiteY18" fmla="*/ 532263 h 668741"/>
              <a:gd name="connsiteX19" fmla="*/ 304800 w 482221"/>
              <a:gd name="connsiteY19" fmla="*/ 445827 h 668741"/>
              <a:gd name="connsiteX20" fmla="*/ 263857 w 482221"/>
              <a:gd name="connsiteY20" fmla="*/ 395785 h 668741"/>
              <a:gd name="connsiteX21" fmla="*/ 236562 w 482221"/>
              <a:gd name="connsiteY21" fmla="*/ 363941 h 668741"/>
              <a:gd name="connsiteX22" fmla="*/ 236562 w 482221"/>
              <a:gd name="connsiteY22" fmla="*/ 309350 h 668741"/>
              <a:gd name="connsiteX23" fmla="*/ 254759 w 482221"/>
              <a:gd name="connsiteY23" fmla="*/ 209266 h 66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82221" h="668741" extrusionOk="0">
                <a:moveTo>
                  <a:pt x="254759" y="209266"/>
                </a:moveTo>
                <a:lnTo>
                  <a:pt x="350293" y="213815"/>
                </a:lnTo>
                <a:lnTo>
                  <a:pt x="454926" y="195618"/>
                </a:lnTo>
                <a:lnTo>
                  <a:pt x="482221" y="145576"/>
                </a:lnTo>
                <a:lnTo>
                  <a:pt x="464024" y="68239"/>
                </a:lnTo>
                <a:lnTo>
                  <a:pt x="377589" y="13648"/>
                </a:lnTo>
                <a:lnTo>
                  <a:pt x="245660" y="0"/>
                </a:lnTo>
                <a:lnTo>
                  <a:pt x="122830" y="4550"/>
                </a:lnTo>
                <a:lnTo>
                  <a:pt x="40944" y="50042"/>
                </a:lnTo>
                <a:lnTo>
                  <a:pt x="0" y="109182"/>
                </a:lnTo>
                <a:lnTo>
                  <a:pt x="27296" y="200168"/>
                </a:lnTo>
                <a:lnTo>
                  <a:pt x="68239" y="300251"/>
                </a:lnTo>
                <a:lnTo>
                  <a:pt x="159224" y="409433"/>
                </a:lnTo>
                <a:lnTo>
                  <a:pt x="236562" y="532263"/>
                </a:lnTo>
                <a:lnTo>
                  <a:pt x="304800" y="627797"/>
                </a:lnTo>
                <a:lnTo>
                  <a:pt x="363941" y="668741"/>
                </a:lnTo>
                <a:lnTo>
                  <a:pt x="404884" y="650544"/>
                </a:lnTo>
                <a:lnTo>
                  <a:pt x="427630" y="591403"/>
                </a:lnTo>
                <a:lnTo>
                  <a:pt x="382138" y="532263"/>
                </a:lnTo>
                <a:lnTo>
                  <a:pt x="304800" y="445827"/>
                </a:lnTo>
                <a:lnTo>
                  <a:pt x="263857" y="395785"/>
                </a:lnTo>
                <a:lnTo>
                  <a:pt x="236562" y="363941"/>
                </a:lnTo>
                <a:lnTo>
                  <a:pt x="236562" y="309350"/>
                </a:lnTo>
                <a:lnTo>
                  <a:pt x="254759" y="20926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37786956" name="Forme libre 51"/>
          <p:cNvSpPr/>
          <p:nvPr/>
        </p:nvSpPr>
        <p:spPr bwMode="auto">
          <a:xfrm>
            <a:off x="6493890" y="2706803"/>
            <a:ext cx="504966" cy="209265"/>
          </a:xfrm>
          <a:custGeom>
            <a:avLst/>
            <a:gdLst>
              <a:gd name="connsiteX0" fmla="*/ 163773 w 504967"/>
              <a:gd name="connsiteY0" fmla="*/ 0 h 209266"/>
              <a:gd name="connsiteX1" fmla="*/ 63690 w 504967"/>
              <a:gd name="connsiteY1" fmla="*/ 40943 h 209266"/>
              <a:gd name="connsiteX2" fmla="*/ 4550 w 504967"/>
              <a:gd name="connsiteY2" fmla="*/ 77337 h 209266"/>
              <a:gd name="connsiteX3" fmla="*/ 0 w 504967"/>
              <a:gd name="connsiteY3" fmla="*/ 141027 h 209266"/>
              <a:gd name="connsiteX4" fmla="*/ 27296 w 504967"/>
              <a:gd name="connsiteY4" fmla="*/ 177421 h 209266"/>
              <a:gd name="connsiteX5" fmla="*/ 131929 w 504967"/>
              <a:gd name="connsiteY5" fmla="*/ 163773 h 209266"/>
              <a:gd name="connsiteX6" fmla="*/ 254759 w 504967"/>
              <a:gd name="connsiteY6" fmla="*/ 136478 h 209266"/>
              <a:gd name="connsiteX7" fmla="*/ 368490 w 504967"/>
              <a:gd name="connsiteY7" fmla="*/ 150125 h 209266"/>
              <a:gd name="connsiteX8" fmla="*/ 468573 w 504967"/>
              <a:gd name="connsiteY8" fmla="*/ 195618 h 209266"/>
              <a:gd name="connsiteX9" fmla="*/ 504967 w 504967"/>
              <a:gd name="connsiteY9" fmla="*/ 209266 h 209266"/>
              <a:gd name="connsiteX10" fmla="*/ 459475 w 504967"/>
              <a:gd name="connsiteY10" fmla="*/ 100084 h 209266"/>
              <a:gd name="connsiteX11" fmla="*/ 400335 w 504967"/>
              <a:gd name="connsiteY11" fmla="*/ 31845 h 209266"/>
              <a:gd name="connsiteX12" fmla="*/ 277505 w 504967"/>
              <a:gd name="connsiteY12" fmla="*/ 0 h 209266"/>
              <a:gd name="connsiteX13" fmla="*/ 163773 w 504967"/>
              <a:gd name="connsiteY13" fmla="*/ 0 h 20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4967" h="209266" extrusionOk="0">
                <a:moveTo>
                  <a:pt x="163773" y="0"/>
                </a:moveTo>
                <a:lnTo>
                  <a:pt x="63690" y="40943"/>
                </a:lnTo>
                <a:lnTo>
                  <a:pt x="4550" y="77337"/>
                </a:lnTo>
                <a:lnTo>
                  <a:pt x="0" y="141027"/>
                </a:lnTo>
                <a:lnTo>
                  <a:pt x="27296" y="177421"/>
                </a:lnTo>
                <a:lnTo>
                  <a:pt x="131929" y="163773"/>
                </a:lnTo>
                <a:lnTo>
                  <a:pt x="254759" y="136478"/>
                </a:lnTo>
                <a:lnTo>
                  <a:pt x="368490" y="150125"/>
                </a:lnTo>
                <a:lnTo>
                  <a:pt x="468573" y="195618"/>
                </a:lnTo>
                <a:lnTo>
                  <a:pt x="504967" y="209266"/>
                </a:lnTo>
                <a:lnTo>
                  <a:pt x="459475" y="100084"/>
                </a:lnTo>
                <a:lnTo>
                  <a:pt x="400335" y="31845"/>
                </a:lnTo>
                <a:lnTo>
                  <a:pt x="277505" y="0"/>
                </a:lnTo>
                <a:lnTo>
                  <a:pt x="16377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71228632" name="Forme libre 52"/>
          <p:cNvSpPr/>
          <p:nvPr/>
        </p:nvSpPr>
        <p:spPr bwMode="auto">
          <a:xfrm>
            <a:off x="4346644" y="4826756"/>
            <a:ext cx="245658" cy="868907"/>
          </a:xfrm>
          <a:custGeom>
            <a:avLst/>
            <a:gdLst>
              <a:gd name="connsiteX0" fmla="*/ 0 w 245659"/>
              <a:gd name="connsiteY0" fmla="*/ 0 h 868908"/>
              <a:gd name="connsiteX1" fmla="*/ 4549 w 245659"/>
              <a:gd name="connsiteY1" fmla="*/ 159224 h 868908"/>
              <a:gd name="connsiteX2" fmla="*/ 4549 w 245659"/>
              <a:gd name="connsiteY2" fmla="*/ 354842 h 868908"/>
              <a:gd name="connsiteX3" fmla="*/ 27295 w 245659"/>
              <a:gd name="connsiteY3" fmla="*/ 545911 h 868908"/>
              <a:gd name="connsiteX4" fmla="*/ 18197 w 245659"/>
              <a:gd name="connsiteY4" fmla="*/ 709684 h 868908"/>
              <a:gd name="connsiteX5" fmla="*/ 18197 w 245659"/>
              <a:gd name="connsiteY5" fmla="*/ 855260 h 868908"/>
              <a:gd name="connsiteX6" fmla="*/ 177420 w 245659"/>
              <a:gd name="connsiteY6" fmla="*/ 868908 h 868908"/>
              <a:gd name="connsiteX7" fmla="*/ 236561 w 245659"/>
              <a:gd name="connsiteY7" fmla="*/ 859809 h 868908"/>
              <a:gd name="connsiteX8" fmla="*/ 245659 w 245659"/>
              <a:gd name="connsiteY8" fmla="*/ 659642 h 868908"/>
              <a:gd name="connsiteX9" fmla="*/ 245659 w 245659"/>
              <a:gd name="connsiteY9" fmla="*/ 454926 h 868908"/>
              <a:gd name="connsiteX10" fmla="*/ 218364 w 245659"/>
              <a:gd name="connsiteY10" fmla="*/ 322997 h 868908"/>
              <a:gd name="connsiteX11" fmla="*/ 131928 w 245659"/>
              <a:gd name="connsiteY11" fmla="*/ 136478 h 868908"/>
              <a:gd name="connsiteX12" fmla="*/ 0 w 245659"/>
              <a:gd name="connsiteY12" fmla="*/ 0 h 86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659" h="868908" extrusionOk="0">
                <a:moveTo>
                  <a:pt x="0" y="0"/>
                </a:moveTo>
                <a:lnTo>
                  <a:pt x="4549" y="159224"/>
                </a:lnTo>
                <a:lnTo>
                  <a:pt x="4549" y="354842"/>
                </a:lnTo>
                <a:lnTo>
                  <a:pt x="27295" y="545911"/>
                </a:lnTo>
                <a:lnTo>
                  <a:pt x="18197" y="709684"/>
                </a:lnTo>
                <a:lnTo>
                  <a:pt x="18197" y="855260"/>
                </a:lnTo>
                <a:lnTo>
                  <a:pt x="177420" y="868908"/>
                </a:lnTo>
                <a:lnTo>
                  <a:pt x="236561" y="859809"/>
                </a:lnTo>
                <a:lnTo>
                  <a:pt x="245659" y="659642"/>
                </a:lnTo>
                <a:lnTo>
                  <a:pt x="245659" y="454926"/>
                </a:lnTo>
                <a:lnTo>
                  <a:pt x="218364" y="322997"/>
                </a:lnTo>
                <a:lnTo>
                  <a:pt x="131928" y="1364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48887023" name="Forme libre 53"/>
          <p:cNvSpPr/>
          <p:nvPr/>
        </p:nvSpPr>
        <p:spPr bwMode="auto">
          <a:xfrm>
            <a:off x="8086130" y="4722123"/>
            <a:ext cx="1064524" cy="1260144"/>
          </a:xfrm>
          <a:custGeom>
            <a:avLst/>
            <a:gdLst>
              <a:gd name="connsiteX0" fmla="*/ 0 w 1064525"/>
              <a:gd name="connsiteY0" fmla="*/ 0 h 1260144"/>
              <a:gd name="connsiteX1" fmla="*/ 27296 w 1064525"/>
              <a:gd name="connsiteY1" fmla="*/ 150126 h 1260144"/>
              <a:gd name="connsiteX2" fmla="*/ 72788 w 1064525"/>
              <a:gd name="connsiteY2" fmla="*/ 300251 h 1260144"/>
              <a:gd name="connsiteX3" fmla="*/ 95534 w 1064525"/>
              <a:gd name="connsiteY3" fmla="*/ 436729 h 1260144"/>
              <a:gd name="connsiteX4" fmla="*/ 109182 w 1064525"/>
              <a:gd name="connsiteY4" fmla="*/ 504968 h 1260144"/>
              <a:gd name="connsiteX5" fmla="*/ 277505 w 1064525"/>
              <a:gd name="connsiteY5" fmla="*/ 568657 h 1260144"/>
              <a:gd name="connsiteX6" fmla="*/ 482221 w 1064525"/>
              <a:gd name="connsiteY6" fmla="*/ 650544 h 1260144"/>
              <a:gd name="connsiteX7" fmla="*/ 605051 w 1064525"/>
              <a:gd name="connsiteY7" fmla="*/ 782472 h 1260144"/>
              <a:gd name="connsiteX8" fmla="*/ 691487 w 1064525"/>
              <a:gd name="connsiteY8" fmla="*/ 959893 h 1260144"/>
              <a:gd name="connsiteX9" fmla="*/ 705134 w 1064525"/>
              <a:gd name="connsiteY9" fmla="*/ 1096371 h 1260144"/>
              <a:gd name="connsiteX10" fmla="*/ 714233 w 1064525"/>
              <a:gd name="connsiteY10" fmla="*/ 1187356 h 1260144"/>
              <a:gd name="connsiteX11" fmla="*/ 741528 w 1064525"/>
              <a:gd name="connsiteY11" fmla="*/ 1246496 h 1260144"/>
              <a:gd name="connsiteX12" fmla="*/ 1050878 w 1064525"/>
              <a:gd name="connsiteY12" fmla="*/ 1260144 h 1260144"/>
              <a:gd name="connsiteX13" fmla="*/ 1064525 w 1064525"/>
              <a:gd name="connsiteY13" fmla="*/ 1155511 h 1260144"/>
              <a:gd name="connsiteX14" fmla="*/ 1014484 w 1064525"/>
              <a:gd name="connsiteY14" fmla="*/ 987188 h 1260144"/>
              <a:gd name="connsiteX15" fmla="*/ 891654 w 1064525"/>
              <a:gd name="connsiteY15" fmla="*/ 855260 h 1260144"/>
              <a:gd name="connsiteX16" fmla="*/ 645994 w 1064525"/>
              <a:gd name="connsiteY16" fmla="*/ 614150 h 1260144"/>
              <a:gd name="connsiteX17" fmla="*/ 404884 w 1064525"/>
              <a:gd name="connsiteY17" fmla="*/ 368490 h 1260144"/>
              <a:gd name="connsiteX18" fmla="*/ 172872 w 1064525"/>
              <a:gd name="connsiteY18" fmla="*/ 154675 h 1260144"/>
              <a:gd name="connsiteX19" fmla="*/ 0 w 1064525"/>
              <a:gd name="connsiteY19" fmla="*/ 0 h 126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4525" h="1260144" extrusionOk="0">
                <a:moveTo>
                  <a:pt x="0" y="0"/>
                </a:moveTo>
                <a:lnTo>
                  <a:pt x="27296" y="150126"/>
                </a:lnTo>
                <a:lnTo>
                  <a:pt x="72788" y="300251"/>
                </a:lnTo>
                <a:lnTo>
                  <a:pt x="95534" y="436729"/>
                </a:lnTo>
                <a:lnTo>
                  <a:pt x="109182" y="504968"/>
                </a:lnTo>
                <a:lnTo>
                  <a:pt x="277505" y="568657"/>
                </a:lnTo>
                <a:lnTo>
                  <a:pt x="482221" y="650544"/>
                </a:lnTo>
                <a:lnTo>
                  <a:pt x="605051" y="782472"/>
                </a:lnTo>
                <a:lnTo>
                  <a:pt x="691487" y="959893"/>
                </a:lnTo>
                <a:lnTo>
                  <a:pt x="705134" y="1096371"/>
                </a:lnTo>
                <a:lnTo>
                  <a:pt x="714233" y="1187356"/>
                </a:lnTo>
                <a:lnTo>
                  <a:pt x="741528" y="1246496"/>
                </a:lnTo>
                <a:lnTo>
                  <a:pt x="1050878" y="1260144"/>
                </a:lnTo>
                <a:lnTo>
                  <a:pt x="1064525" y="1155511"/>
                </a:lnTo>
                <a:lnTo>
                  <a:pt x="1014484" y="987188"/>
                </a:lnTo>
                <a:lnTo>
                  <a:pt x="891654" y="855260"/>
                </a:lnTo>
                <a:lnTo>
                  <a:pt x="645994" y="614150"/>
                </a:lnTo>
                <a:lnTo>
                  <a:pt x="404884" y="368490"/>
                </a:lnTo>
                <a:lnTo>
                  <a:pt x="172872" y="1546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79519026" name="Forme libre 54"/>
          <p:cNvSpPr/>
          <p:nvPr/>
        </p:nvSpPr>
        <p:spPr bwMode="auto">
          <a:xfrm>
            <a:off x="8240805" y="3848667"/>
            <a:ext cx="200166" cy="827964"/>
          </a:xfrm>
          <a:custGeom>
            <a:avLst/>
            <a:gdLst>
              <a:gd name="connsiteX0" fmla="*/ 45492 w 200167"/>
              <a:gd name="connsiteY0" fmla="*/ 0 h 827964"/>
              <a:gd name="connsiteX1" fmla="*/ 122830 w 200167"/>
              <a:gd name="connsiteY1" fmla="*/ 86435 h 827964"/>
              <a:gd name="connsiteX2" fmla="*/ 145576 w 200167"/>
              <a:gd name="connsiteY2" fmla="*/ 213815 h 827964"/>
              <a:gd name="connsiteX3" fmla="*/ 145576 w 200167"/>
              <a:gd name="connsiteY3" fmla="*/ 350292 h 827964"/>
              <a:gd name="connsiteX4" fmla="*/ 131928 w 200167"/>
              <a:gd name="connsiteY4" fmla="*/ 468573 h 827964"/>
              <a:gd name="connsiteX5" fmla="*/ 136477 w 200167"/>
              <a:gd name="connsiteY5" fmla="*/ 550459 h 827964"/>
              <a:gd name="connsiteX6" fmla="*/ 181970 w 200167"/>
              <a:gd name="connsiteY6" fmla="*/ 664191 h 827964"/>
              <a:gd name="connsiteX7" fmla="*/ 200167 w 200167"/>
              <a:gd name="connsiteY7" fmla="*/ 827964 h 827964"/>
              <a:gd name="connsiteX8" fmla="*/ 127379 w 200167"/>
              <a:gd name="connsiteY8" fmla="*/ 659641 h 827964"/>
              <a:gd name="connsiteX9" fmla="*/ 59140 w 200167"/>
              <a:gd name="connsiteY9" fmla="*/ 536812 h 827964"/>
              <a:gd name="connsiteX10" fmla="*/ 22746 w 200167"/>
              <a:gd name="connsiteY10" fmla="*/ 345743 h 827964"/>
              <a:gd name="connsiteX11" fmla="*/ 4549 w 200167"/>
              <a:gd name="connsiteY11" fmla="*/ 195618 h 827964"/>
              <a:gd name="connsiteX12" fmla="*/ 0 w 200167"/>
              <a:gd name="connsiteY12" fmla="*/ 86435 h 827964"/>
              <a:gd name="connsiteX13" fmla="*/ 45492 w 200167"/>
              <a:gd name="connsiteY13" fmla="*/ 0 h 82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167" h="827964" extrusionOk="0">
                <a:moveTo>
                  <a:pt x="45492" y="0"/>
                </a:moveTo>
                <a:lnTo>
                  <a:pt x="122830" y="86435"/>
                </a:lnTo>
                <a:lnTo>
                  <a:pt x="145576" y="213815"/>
                </a:lnTo>
                <a:lnTo>
                  <a:pt x="145576" y="350292"/>
                </a:lnTo>
                <a:lnTo>
                  <a:pt x="131928" y="468573"/>
                </a:lnTo>
                <a:lnTo>
                  <a:pt x="136477" y="550459"/>
                </a:lnTo>
                <a:lnTo>
                  <a:pt x="181970" y="664191"/>
                </a:lnTo>
                <a:lnTo>
                  <a:pt x="200167" y="827964"/>
                </a:lnTo>
                <a:lnTo>
                  <a:pt x="127379" y="659641"/>
                </a:lnTo>
                <a:lnTo>
                  <a:pt x="59140" y="536812"/>
                </a:lnTo>
                <a:lnTo>
                  <a:pt x="22746" y="345743"/>
                </a:lnTo>
                <a:lnTo>
                  <a:pt x="4549" y="195618"/>
                </a:lnTo>
                <a:lnTo>
                  <a:pt x="0" y="86435"/>
                </a:lnTo>
                <a:lnTo>
                  <a:pt x="4549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78543510" name="Forme libre 55"/>
          <p:cNvSpPr/>
          <p:nvPr/>
        </p:nvSpPr>
        <p:spPr bwMode="auto">
          <a:xfrm>
            <a:off x="8322690" y="3175377"/>
            <a:ext cx="141026" cy="454924"/>
          </a:xfrm>
          <a:custGeom>
            <a:avLst/>
            <a:gdLst>
              <a:gd name="connsiteX0" fmla="*/ 127379 w 141027"/>
              <a:gd name="connsiteY0" fmla="*/ 0 h 454925"/>
              <a:gd name="connsiteX1" fmla="*/ 68239 w 141027"/>
              <a:gd name="connsiteY1" fmla="*/ 90985 h 454925"/>
              <a:gd name="connsiteX2" fmla="*/ 18197 w 141027"/>
              <a:gd name="connsiteY2" fmla="*/ 213815 h 454925"/>
              <a:gd name="connsiteX3" fmla="*/ 0 w 141027"/>
              <a:gd name="connsiteY3" fmla="*/ 282054 h 454925"/>
              <a:gd name="connsiteX4" fmla="*/ 0 w 141027"/>
              <a:gd name="connsiteY4" fmla="*/ 368490 h 454925"/>
              <a:gd name="connsiteX5" fmla="*/ 40944 w 141027"/>
              <a:gd name="connsiteY5" fmla="*/ 413982 h 454925"/>
              <a:gd name="connsiteX6" fmla="*/ 109182 w 141027"/>
              <a:gd name="connsiteY6" fmla="*/ 454925 h 454925"/>
              <a:gd name="connsiteX7" fmla="*/ 141027 w 141027"/>
              <a:gd name="connsiteY7" fmla="*/ 373039 h 454925"/>
              <a:gd name="connsiteX8" fmla="*/ 118281 w 141027"/>
              <a:gd name="connsiteY8" fmla="*/ 277505 h 454925"/>
              <a:gd name="connsiteX9" fmla="*/ 104633 w 141027"/>
              <a:gd name="connsiteY9" fmla="*/ 213815 h 454925"/>
              <a:gd name="connsiteX10" fmla="*/ 77338 w 141027"/>
              <a:gd name="connsiteY10" fmla="*/ 204717 h 454925"/>
              <a:gd name="connsiteX11" fmla="*/ 127379 w 141027"/>
              <a:gd name="connsiteY11" fmla="*/ 95534 h 454925"/>
              <a:gd name="connsiteX12" fmla="*/ 127379 w 141027"/>
              <a:gd name="connsiteY12" fmla="*/ 0 h 4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027" h="454925" extrusionOk="0">
                <a:moveTo>
                  <a:pt x="127379" y="0"/>
                </a:moveTo>
                <a:lnTo>
                  <a:pt x="68239" y="90985"/>
                </a:lnTo>
                <a:lnTo>
                  <a:pt x="18197" y="213815"/>
                </a:lnTo>
                <a:lnTo>
                  <a:pt x="0" y="282054"/>
                </a:lnTo>
                <a:lnTo>
                  <a:pt x="0" y="368490"/>
                </a:lnTo>
                <a:lnTo>
                  <a:pt x="40944" y="413982"/>
                </a:lnTo>
                <a:lnTo>
                  <a:pt x="109182" y="454925"/>
                </a:lnTo>
                <a:lnTo>
                  <a:pt x="141027" y="373039"/>
                </a:lnTo>
                <a:lnTo>
                  <a:pt x="118281" y="277505"/>
                </a:lnTo>
                <a:lnTo>
                  <a:pt x="104633" y="213815"/>
                </a:lnTo>
                <a:lnTo>
                  <a:pt x="77338" y="204717"/>
                </a:lnTo>
                <a:lnTo>
                  <a:pt x="127379" y="95534"/>
                </a:lnTo>
                <a:lnTo>
                  <a:pt x="12737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67497005" name="Forme libre 56"/>
          <p:cNvSpPr/>
          <p:nvPr/>
        </p:nvSpPr>
        <p:spPr bwMode="auto">
          <a:xfrm>
            <a:off x="7626655" y="3789526"/>
            <a:ext cx="568656" cy="673290"/>
          </a:xfrm>
          <a:custGeom>
            <a:avLst/>
            <a:gdLst>
              <a:gd name="connsiteX0" fmla="*/ 122830 w 568657"/>
              <a:gd name="connsiteY0" fmla="*/ 0 h 673290"/>
              <a:gd name="connsiteX1" fmla="*/ 40944 w 568657"/>
              <a:gd name="connsiteY1" fmla="*/ 50042 h 673290"/>
              <a:gd name="connsiteX2" fmla="*/ 0 w 568657"/>
              <a:gd name="connsiteY2" fmla="*/ 118281 h 673290"/>
              <a:gd name="connsiteX3" fmla="*/ 9099 w 568657"/>
              <a:gd name="connsiteY3" fmla="*/ 241111 h 673290"/>
              <a:gd name="connsiteX4" fmla="*/ 86436 w 568657"/>
              <a:gd name="connsiteY4" fmla="*/ 391236 h 673290"/>
              <a:gd name="connsiteX5" fmla="*/ 177421 w 568657"/>
              <a:gd name="connsiteY5" fmla="*/ 527714 h 673290"/>
              <a:gd name="connsiteX6" fmla="*/ 282054 w 568657"/>
              <a:gd name="connsiteY6" fmla="*/ 609600 h 673290"/>
              <a:gd name="connsiteX7" fmla="*/ 391236 w 568657"/>
              <a:gd name="connsiteY7" fmla="*/ 668741 h 673290"/>
              <a:gd name="connsiteX8" fmla="*/ 514066 w 568657"/>
              <a:gd name="connsiteY8" fmla="*/ 673290 h 673290"/>
              <a:gd name="connsiteX9" fmla="*/ 568657 w 568657"/>
              <a:gd name="connsiteY9" fmla="*/ 577756 h 673290"/>
              <a:gd name="connsiteX10" fmla="*/ 541362 w 568657"/>
              <a:gd name="connsiteY10" fmla="*/ 345744 h 673290"/>
              <a:gd name="connsiteX11" fmla="*/ 491320 w 568657"/>
              <a:gd name="connsiteY11" fmla="*/ 186520 h 673290"/>
              <a:gd name="connsiteX12" fmla="*/ 413983 w 568657"/>
              <a:gd name="connsiteY12" fmla="*/ 54591 h 673290"/>
              <a:gd name="connsiteX13" fmla="*/ 304800 w 568657"/>
              <a:gd name="connsiteY13" fmla="*/ 4550 h 673290"/>
              <a:gd name="connsiteX14" fmla="*/ 122830 w 568657"/>
              <a:gd name="connsiteY14" fmla="*/ 0 h 67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8657" h="673290" extrusionOk="0">
                <a:moveTo>
                  <a:pt x="122830" y="0"/>
                </a:moveTo>
                <a:lnTo>
                  <a:pt x="40944" y="50042"/>
                </a:lnTo>
                <a:lnTo>
                  <a:pt x="0" y="118281"/>
                </a:lnTo>
                <a:lnTo>
                  <a:pt x="9099" y="241111"/>
                </a:lnTo>
                <a:lnTo>
                  <a:pt x="86436" y="391236"/>
                </a:lnTo>
                <a:lnTo>
                  <a:pt x="177421" y="527714"/>
                </a:lnTo>
                <a:lnTo>
                  <a:pt x="282054" y="609600"/>
                </a:lnTo>
                <a:lnTo>
                  <a:pt x="391236" y="668741"/>
                </a:lnTo>
                <a:lnTo>
                  <a:pt x="514066" y="673290"/>
                </a:lnTo>
                <a:lnTo>
                  <a:pt x="568657" y="577756"/>
                </a:lnTo>
                <a:lnTo>
                  <a:pt x="541362" y="345744"/>
                </a:lnTo>
                <a:lnTo>
                  <a:pt x="491320" y="186520"/>
                </a:lnTo>
                <a:lnTo>
                  <a:pt x="413983" y="54591"/>
                </a:lnTo>
                <a:lnTo>
                  <a:pt x="304800" y="4550"/>
                </a:lnTo>
                <a:lnTo>
                  <a:pt x="12283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8377435" name="Forme libre 57"/>
          <p:cNvSpPr/>
          <p:nvPr/>
        </p:nvSpPr>
        <p:spPr bwMode="auto">
          <a:xfrm>
            <a:off x="7854119" y="2388356"/>
            <a:ext cx="618698" cy="755175"/>
          </a:xfrm>
          <a:custGeom>
            <a:avLst/>
            <a:gdLst>
              <a:gd name="connsiteX0" fmla="*/ 45493 w 618699"/>
              <a:gd name="connsiteY0" fmla="*/ 9099 h 755176"/>
              <a:gd name="connsiteX1" fmla="*/ 0 w 618699"/>
              <a:gd name="connsiteY1" fmla="*/ 122830 h 755176"/>
              <a:gd name="connsiteX2" fmla="*/ 50042 w 618699"/>
              <a:gd name="connsiteY2" fmla="*/ 327546 h 755176"/>
              <a:gd name="connsiteX3" fmla="*/ 100084 w 618699"/>
              <a:gd name="connsiteY3" fmla="*/ 432179 h 755176"/>
              <a:gd name="connsiteX4" fmla="*/ 154675 w 618699"/>
              <a:gd name="connsiteY4" fmla="*/ 577755 h 755176"/>
              <a:gd name="connsiteX5" fmla="*/ 200167 w 618699"/>
              <a:gd name="connsiteY5" fmla="*/ 700585 h 755176"/>
              <a:gd name="connsiteX6" fmla="*/ 304800 w 618699"/>
              <a:gd name="connsiteY6" fmla="*/ 736979 h 755176"/>
              <a:gd name="connsiteX7" fmla="*/ 468573 w 618699"/>
              <a:gd name="connsiteY7" fmla="*/ 755176 h 755176"/>
              <a:gd name="connsiteX8" fmla="*/ 559558 w 618699"/>
              <a:gd name="connsiteY8" fmla="*/ 568657 h 755176"/>
              <a:gd name="connsiteX9" fmla="*/ 618699 w 618699"/>
              <a:gd name="connsiteY9" fmla="*/ 391236 h 755176"/>
              <a:gd name="connsiteX10" fmla="*/ 614149 w 618699"/>
              <a:gd name="connsiteY10" fmla="*/ 218364 h 755176"/>
              <a:gd name="connsiteX11" fmla="*/ 482221 w 618699"/>
              <a:gd name="connsiteY11" fmla="*/ 68239 h 755176"/>
              <a:gd name="connsiteX12" fmla="*/ 250209 w 618699"/>
              <a:gd name="connsiteY12" fmla="*/ 0 h 755176"/>
              <a:gd name="connsiteX13" fmla="*/ 45493 w 618699"/>
              <a:gd name="connsiteY13" fmla="*/ 9099 h 75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699" h="755176" extrusionOk="0">
                <a:moveTo>
                  <a:pt x="45493" y="9099"/>
                </a:moveTo>
                <a:lnTo>
                  <a:pt x="0" y="122830"/>
                </a:lnTo>
                <a:lnTo>
                  <a:pt x="50042" y="327546"/>
                </a:lnTo>
                <a:lnTo>
                  <a:pt x="100084" y="432179"/>
                </a:lnTo>
                <a:lnTo>
                  <a:pt x="154675" y="577755"/>
                </a:lnTo>
                <a:lnTo>
                  <a:pt x="200167" y="700585"/>
                </a:lnTo>
                <a:lnTo>
                  <a:pt x="304800" y="736979"/>
                </a:lnTo>
                <a:lnTo>
                  <a:pt x="468573" y="755176"/>
                </a:lnTo>
                <a:lnTo>
                  <a:pt x="559558" y="568657"/>
                </a:lnTo>
                <a:lnTo>
                  <a:pt x="618699" y="391236"/>
                </a:lnTo>
                <a:lnTo>
                  <a:pt x="614149" y="218364"/>
                </a:lnTo>
                <a:lnTo>
                  <a:pt x="482221" y="68239"/>
                </a:lnTo>
                <a:lnTo>
                  <a:pt x="250209" y="0"/>
                </a:lnTo>
                <a:lnTo>
                  <a:pt x="45493" y="909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6780161" name="Forme libre 58"/>
          <p:cNvSpPr/>
          <p:nvPr/>
        </p:nvSpPr>
        <p:spPr bwMode="auto">
          <a:xfrm>
            <a:off x="9211374" y="2263875"/>
            <a:ext cx="213851" cy="169606"/>
          </a:xfrm>
          <a:custGeom>
            <a:avLst/>
            <a:gdLst>
              <a:gd name="connsiteX0" fmla="*/ 58994 w 213852"/>
              <a:gd name="connsiteY0" fmla="*/ 0 h 169607"/>
              <a:gd name="connsiteX1" fmla="*/ 0 w 213852"/>
              <a:gd name="connsiteY1" fmla="*/ 29497 h 169607"/>
              <a:gd name="connsiteX2" fmla="*/ 29497 w 213852"/>
              <a:gd name="connsiteY2" fmla="*/ 95865 h 169607"/>
              <a:gd name="connsiteX3" fmla="*/ 58994 w 213852"/>
              <a:gd name="connsiteY3" fmla="*/ 169607 h 169607"/>
              <a:gd name="connsiteX4" fmla="*/ 110613 w 213852"/>
              <a:gd name="connsiteY4" fmla="*/ 140110 h 169607"/>
              <a:gd name="connsiteX5" fmla="*/ 213852 w 213852"/>
              <a:gd name="connsiteY5" fmla="*/ 66368 h 169607"/>
              <a:gd name="connsiteX6" fmla="*/ 169607 w 213852"/>
              <a:gd name="connsiteY6" fmla="*/ 7375 h 169607"/>
              <a:gd name="connsiteX7" fmla="*/ 58994 w 213852"/>
              <a:gd name="connsiteY7" fmla="*/ 0 h 16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52" h="169607" extrusionOk="0">
                <a:moveTo>
                  <a:pt x="58994" y="0"/>
                </a:moveTo>
                <a:lnTo>
                  <a:pt x="0" y="29497"/>
                </a:lnTo>
                <a:lnTo>
                  <a:pt x="29497" y="95865"/>
                </a:lnTo>
                <a:lnTo>
                  <a:pt x="58994" y="169607"/>
                </a:lnTo>
                <a:lnTo>
                  <a:pt x="110613" y="140110"/>
                </a:lnTo>
                <a:lnTo>
                  <a:pt x="213852" y="66368"/>
                </a:lnTo>
                <a:lnTo>
                  <a:pt x="169607" y="7375"/>
                </a:lnTo>
                <a:lnTo>
                  <a:pt x="5899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31456336" name="Forme libre 59"/>
          <p:cNvSpPr/>
          <p:nvPr/>
        </p:nvSpPr>
        <p:spPr bwMode="auto">
          <a:xfrm>
            <a:off x="9624329" y="1909914"/>
            <a:ext cx="789039" cy="361335"/>
          </a:xfrm>
          <a:custGeom>
            <a:avLst/>
            <a:gdLst>
              <a:gd name="connsiteX0" fmla="*/ 656303 w 789039"/>
              <a:gd name="connsiteY0" fmla="*/ 22123 h 361336"/>
              <a:gd name="connsiteX1" fmla="*/ 479323 w 789039"/>
              <a:gd name="connsiteY1" fmla="*/ 44245 h 361336"/>
              <a:gd name="connsiteX2" fmla="*/ 184355 w 789039"/>
              <a:gd name="connsiteY2" fmla="*/ 103239 h 361336"/>
              <a:gd name="connsiteX3" fmla="*/ 95865 w 789039"/>
              <a:gd name="connsiteY3" fmla="*/ 147484 h 361336"/>
              <a:gd name="connsiteX4" fmla="*/ 22123 w 789039"/>
              <a:gd name="connsiteY4" fmla="*/ 243349 h 361336"/>
              <a:gd name="connsiteX5" fmla="*/ 0 w 789039"/>
              <a:gd name="connsiteY5" fmla="*/ 339213 h 361336"/>
              <a:gd name="connsiteX6" fmla="*/ 103239 w 789039"/>
              <a:gd name="connsiteY6" fmla="*/ 287594 h 361336"/>
              <a:gd name="connsiteX7" fmla="*/ 228600 w 789039"/>
              <a:gd name="connsiteY7" fmla="*/ 265471 h 361336"/>
              <a:gd name="connsiteX8" fmla="*/ 368710 w 789039"/>
              <a:gd name="connsiteY8" fmla="*/ 272845 h 361336"/>
              <a:gd name="connsiteX9" fmla="*/ 626807 w 789039"/>
              <a:gd name="connsiteY9" fmla="*/ 302342 h 361336"/>
              <a:gd name="connsiteX10" fmla="*/ 759542 w 789039"/>
              <a:gd name="connsiteY10" fmla="*/ 361336 h 361336"/>
              <a:gd name="connsiteX11" fmla="*/ 789039 w 789039"/>
              <a:gd name="connsiteY11" fmla="*/ 14749 h 361336"/>
              <a:gd name="connsiteX12" fmla="*/ 789039 w 789039"/>
              <a:gd name="connsiteY12" fmla="*/ 0 h 361336"/>
              <a:gd name="connsiteX13" fmla="*/ 656303 w 789039"/>
              <a:gd name="connsiteY13" fmla="*/ 22123 h 36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039" h="361336" extrusionOk="0">
                <a:moveTo>
                  <a:pt x="656303" y="22123"/>
                </a:moveTo>
                <a:lnTo>
                  <a:pt x="479323" y="44245"/>
                </a:lnTo>
                <a:lnTo>
                  <a:pt x="184355" y="103239"/>
                </a:lnTo>
                <a:lnTo>
                  <a:pt x="95865" y="147484"/>
                </a:lnTo>
                <a:lnTo>
                  <a:pt x="22123" y="243349"/>
                </a:lnTo>
                <a:lnTo>
                  <a:pt x="0" y="339213"/>
                </a:lnTo>
                <a:lnTo>
                  <a:pt x="103239" y="287594"/>
                </a:lnTo>
                <a:lnTo>
                  <a:pt x="228600" y="265471"/>
                </a:lnTo>
                <a:lnTo>
                  <a:pt x="368710" y="272845"/>
                </a:lnTo>
                <a:lnTo>
                  <a:pt x="626807" y="302342"/>
                </a:lnTo>
                <a:lnTo>
                  <a:pt x="759542" y="361336"/>
                </a:lnTo>
                <a:lnTo>
                  <a:pt x="789039" y="14749"/>
                </a:lnTo>
                <a:lnTo>
                  <a:pt x="789039" y="0"/>
                </a:lnTo>
                <a:lnTo>
                  <a:pt x="656303" y="2212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27085638" name="Forme libre 60"/>
          <p:cNvSpPr/>
          <p:nvPr/>
        </p:nvSpPr>
        <p:spPr bwMode="auto">
          <a:xfrm>
            <a:off x="10501857" y="1902540"/>
            <a:ext cx="272844" cy="656302"/>
          </a:xfrm>
          <a:custGeom>
            <a:avLst/>
            <a:gdLst>
              <a:gd name="connsiteX0" fmla="*/ 29497 w 272845"/>
              <a:gd name="connsiteY0" fmla="*/ 0 h 656303"/>
              <a:gd name="connsiteX1" fmla="*/ 14749 w 272845"/>
              <a:gd name="connsiteY1" fmla="*/ 184355 h 656303"/>
              <a:gd name="connsiteX2" fmla="*/ 0 w 272845"/>
              <a:gd name="connsiteY2" fmla="*/ 368710 h 656303"/>
              <a:gd name="connsiteX3" fmla="*/ 0 w 272845"/>
              <a:gd name="connsiteY3" fmla="*/ 435077 h 656303"/>
              <a:gd name="connsiteX4" fmla="*/ 44245 w 272845"/>
              <a:gd name="connsiteY4" fmla="*/ 486697 h 656303"/>
              <a:gd name="connsiteX5" fmla="*/ 125362 w 272845"/>
              <a:gd name="connsiteY5" fmla="*/ 567813 h 656303"/>
              <a:gd name="connsiteX6" fmla="*/ 221226 w 272845"/>
              <a:gd name="connsiteY6" fmla="*/ 656303 h 656303"/>
              <a:gd name="connsiteX7" fmla="*/ 243349 w 272845"/>
              <a:gd name="connsiteY7" fmla="*/ 435077 h 656303"/>
              <a:gd name="connsiteX8" fmla="*/ 272845 w 272845"/>
              <a:gd name="connsiteY8" fmla="*/ 184355 h 656303"/>
              <a:gd name="connsiteX9" fmla="*/ 258097 w 272845"/>
              <a:gd name="connsiteY9" fmla="*/ 7374 h 656303"/>
              <a:gd name="connsiteX10" fmla="*/ 29497 w 272845"/>
              <a:gd name="connsiteY10" fmla="*/ 0 h 65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2845" h="656303" extrusionOk="0">
                <a:moveTo>
                  <a:pt x="29497" y="0"/>
                </a:moveTo>
                <a:lnTo>
                  <a:pt x="14749" y="184355"/>
                </a:lnTo>
                <a:lnTo>
                  <a:pt x="0" y="368710"/>
                </a:lnTo>
                <a:lnTo>
                  <a:pt x="0" y="435077"/>
                </a:lnTo>
                <a:lnTo>
                  <a:pt x="44245" y="486697"/>
                </a:lnTo>
                <a:lnTo>
                  <a:pt x="125362" y="567813"/>
                </a:lnTo>
                <a:lnTo>
                  <a:pt x="221226" y="656303"/>
                </a:lnTo>
                <a:lnTo>
                  <a:pt x="243349" y="435077"/>
                </a:lnTo>
                <a:lnTo>
                  <a:pt x="272845" y="184355"/>
                </a:lnTo>
                <a:lnTo>
                  <a:pt x="258097" y="7374"/>
                </a:lnTo>
                <a:lnTo>
                  <a:pt x="2949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89052543" name="Forme libre 61"/>
          <p:cNvSpPr/>
          <p:nvPr/>
        </p:nvSpPr>
        <p:spPr bwMode="auto">
          <a:xfrm>
            <a:off x="885909" y="3325759"/>
            <a:ext cx="1032386" cy="1629696"/>
          </a:xfrm>
          <a:custGeom>
            <a:avLst/>
            <a:gdLst>
              <a:gd name="connsiteX0" fmla="*/ 825910 w 1032387"/>
              <a:gd name="connsiteY0" fmla="*/ 7374 h 1629697"/>
              <a:gd name="connsiteX1" fmla="*/ 759542 w 1032387"/>
              <a:gd name="connsiteY1" fmla="*/ 36871 h 1629697"/>
              <a:gd name="connsiteX2" fmla="*/ 789039 w 1032387"/>
              <a:gd name="connsiteY2" fmla="*/ 221226 h 1629697"/>
              <a:gd name="connsiteX3" fmla="*/ 744793 w 1032387"/>
              <a:gd name="connsiteY3" fmla="*/ 317091 h 1629697"/>
              <a:gd name="connsiteX4" fmla="*/ 693174 w 1032387"/>
              <a:gd name="connsiteY4" fmla="*/ 508820 h 1629697"/>
              <a:gd name="connsiteX5" fmla="*/ 589935 w 1032387"/>
              <a:gd name="connsiteY5" fmla="*/ 744794 h 1629697"/>
              <a:gd name="connsiteX6" fmla="*/ 457200 w 1032387"/>
              <a:gd name="connsiteY6" fmla="*/ 995516 h 1629697"/>
              <a:gd name="connsiteX7" fmla="*/ 258097 w 1032387"/>
              <a:gd name="connsiteY7" fmla="*/ 1305233 h 1629697"/>
              <a:gd name="connsiteX8" fmla="*/ 0 w 1032387"/>
              <a:gd name="connsiteY8" fmla="*/ 1607574 h 1629697"/>
              <a:gd name="connsiteX9" fmla="*/ 0 w 1032387"/>
              <a:gd name="connsiteY9" fmla="*/ 1607574 h 1629697"/>
              <a:gd name="connsiteX10" fmla="*/ 103239 w 1032387"/>
              <a:gd name="connsiteY10" fmla="*/ 1629697 h 1629697"/>
              <a:gd name="connsiteX11" fmla="*/ 199103 w 1032387"/>
              <a:gd name="connsiteY11" fmla="*/ 1519084 h 1629697"/>
              <a:gd name="connsiteX12" fmla="*/ 412955 w 1032387"/>
              <a:gd name="connsiteY12" fmla="*/ 1224116 h 1629697"/>
              <a:gd name="connsiteX13" fmla="*/ 589935 w 1032387"/>
              <a:gd name="connsiteY13" fmla="*/ 958645 h 1629697"/>
              <a:gd name="connsiteX14" fmla="*/ 781664 w 1032387"/>
              <a:gd name="connsiteY14" fmla="*/ 663678 h 1629697"/>
              <a:gd name="connsiteX15" fmla="*/ 929148 w 1032387"/>
              <a:gd name="connsiteY15" fmla="*/ 383458 h 1629697"/>
              <a:gd name="connsiteX16" fmla="*/ 1025013 w 1032387"/>
              <a:gd name="connsiteY16" fmla="*/ 154858 h 1629697"/>
              <a:gd name="connsiteX17" fmla="*/ 1032387 w 1032387"/>
              <a:gd name="connsiteY17" fmla="*/ 36871 h 1629697"/>
              <a:gd name="connsiteX18" fmla="*/ 936522 w 1032387"/>
              <a:gd name="connsiteY18" fmla="*/ 0 h 1629697"/>
              <a:gd name="connsiteX19" fmla="*/ 825910 w 1032387"/>
              <a:gd name="connsiteY19" fmla="*/ 7374 h 162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32387" h="1629697" extrusionOk="0">
                <a:moveTo>
                  <a:pt x="825910" y="7374"/>
                </a:moveTo>
                <a:lnTo>
                  <a:pt x="759542" y="36871"/>
                </a:lnTo>
                <a:lnTo>
                  <a:pt x="789039" y="221226"/>
                </a:lnTo>
                <a:lnTo>
                  <a:pt x="744793" y="317091"/>
                </a:lnTo>
                <a:lnTo>
                  <a:pt x="693174" y="508820"/>
                </a:lnTo>
                <a:lnTo>
                  <a:pt x="589935" y="744794"/>
                </a:lnTo>
                <a:lnTo>
                  <a:pt x="457200" y="995516"/>
                </a:lnTo>
                <a:lnTo>
                  <a:pt x="258097" y="1305233"/>
                </a:lnTo>
                <a:lnTo>
                  <a:pt x="0" y="1607574"/>
                </a:lnTo>
                <a:lnTo>
                  <a:pt x="0" y="1607574"/>
                </a:lnTo>
                <a:lnTo>
                  <a:pt x="103239" y="1629697"/>
                </a:lnTo>
                <a:lnTo>
                  <a:pt x="199103" y="1519084"/>
                </a:lnTo>
                <a:lnTo>
                  <a:pt x="412955" y="1224116"/>
                </a:lnTo>
                <a:lnTo>
                  <a:pt x="589935" y="958645"/>
                </a:lnTo>
                <a:lnTo>
                  <a:pt x="781664" y="663678"/>
                </a:lnTo>
                <a:lnTo>
                  <a:pt x="929148" y="383458"/>
                </a:lnTo>
                <a:lnTo>
                  <a:pt x="1025013" y="154858"/>
                </a:lnTo>
                <a:lnTo>
                  <a:pt x="1032387" y="36871"/>
                </a:lnTo>
                <a:lnTo>
                  <a:pt x="936522" y="0"/>
                </a:lnTo>
                <a:lnTo>
                  <a:pt x="825910" y="737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61215199" name="Forme libre 62"/>
          <p:cNvSpPr/>
          <p:nvPr/>
        </p:nvSpPr>
        <p:spPr bwMode="auto">
          <a:xfrm>
            <a:off x="1955167" y="3657598"/>
            <a:ext cx="1364225" cy="324463"/>
          </a:xfrm>
          <a:custGeom>
            <a:avLst/>
            <a:gdLst>
              <a:gd name="connsiteX0" fmla="*/ 147484 w 1364226"/>
              <a:gd name="connsiteY0" fmla="*/ 58994 h 324465"/>
              <a:gd name="connsiteX1" fmla="*/ 44245 w 1364226"/>
              <a:gd name="connsiteY1" fmla="*/ 88490 h 324465"/>
              <a:gd name="connsiteX2" fmla="*/ 44245 w 1364226"/>
              <a:gd name="connsiteY2" fmla="*/ 88490 h 324465"/>
              <a:gd name="connsiteX3" fmla="*/ 0 w 1364226"/>
              <a:gd name="connsiteY3" fmla="*/ 191729 h 324465"/>
              <a:gd name="connsiteX4" fmla="*/ 353961 w 1364226"/>
              <a:gd name="connsiteY4" fmla="*/ 235974 h 324465"/>
              <a:gd name="connsiteX5" fmla="*/ 634181 w 1364226"/>
              <a:gd name="connsiteY5" fmla="*/ 265471 h 324465"/>
              <a:gd name="connsiteX6" fmla="*/ 995516 w 1364226"/>
              <a:gd name="connsiteY6" fmla="*/ 324465 h 324465"/>
              <a:gd name="connsiteX7" fmla="*/ 1165122 w 1364226"/>
              <a:gd name="connsiteY7" fmla="*/ 302342 h 324465"/>
              <a:gd name="connsiteX8" fmla="*/ 1364226 w 1364226"/>
              <a:gd name="connsiteY8" fmla="*/ 169606 h 324465"/>
              <a:gd name="connsiteX9" fmla="*/ 1349477 w 1364226"/>
              <a:gd name="connsiteY9" fmla="*/ 81116 h 324465"/>
              <a:gd name="connsiteX10" fmla="*/ 1231490 w 1364226"/>
              <a:gd name="connsiteY10" fmla="*/ 0 h 324465"/>
              <a:gd name="connsiteX11" fmla="*/ 1157748 w 1364226"/>
              <a:gd name="connsiteY11" fmla="*/ 140110 h 324465"/>
              <a:gd name="connsiteX12" fmla="*/ 1039761 w 1364226"/>
              <a:gd name="connsiteY12" fmla="*/ 206477 h 324465"/>
              <a:gd name="connsiteX13" fmla="*/ 781664 w 1364226"/>
              <a:gd name="connsiteY13" fmla="*/ 176981 h 324465"/>
              <a:gd name="connsiteX14" fmla="*/ 449826 w 1364226"/>
              <a:gd name="connsiteY14" fmla="*/ 154858 h 324465"/>
              <a:gd name="connsiteX15" fmla="*/ 147484 w 1364226"/>
              <a:gd name="connsiteY15" fmla="*/ 58994 h 32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64226" h="324465" extrusionOk="0">
                <a:moveTo>
                  <a:pt x="147484" y="58994"/>
                </a:moveTo>
                <a:lnTo>
                  <a:pt x="44245" y="88490"/>
                </a:lnTo>
                <a:lnTo>
                  <a:pt x="44245" y="88490"/>
                </a:lnTo>
                <a:lnTo>
                  <a:pt x="0" y="191729"/>
                </a:lnTo>
                <a:lnTo>
                  <a:pt x="353961" y="235974"/>
                </a:lnTo>
                <a:lnTo>
                  <a:pt x="634181" y="265471"/>
                </a:lnTo>
                <a:lnTo>
                  <a:pt x="995516" y="324465"/>
                </a:lnTo>
                <a:lnTo>
                  <a:pt x="1165122" y="302342"/>
                </a:lnTo>
                <a:lnTo>
                  <a:pt x="1364226" y="169606"/>
                </a:lnTo>
                <a:lnTo>
                  <a:pt x="1349477" y="81116"/>
                </a:lnTo>
                <a:lnTo>
                  <a:pt x="1231490" y="0"/>
                </a:lnTo>
                <a:lnTo>
                  <a:pt x="1157748" y="140110"/>
                </a:lnTo>
                <a:lnTo>
                  <a:pt x="1039761" y="206477"/>
                </a:lnTo>
                <a:lnTo>
                  <a:pt x="781664" y="176981"/>
                </a:lnTo>
                <a:lnTo>
                  <a:pt x="449826" y="154858"/>
                </a:lnTo>
                <a:lnTo>
                  <a:pt x="147484" y="589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67743548" name="Forme libre 63"/>
          <p:cNvSpPr/>
          <p:nvPr/>
        </p:nvSpPr>
        <p:spPr bwMode="auto">
          <a:xfrm>
            <a:off x="3798715" y="1991030"/>
            <a:ext cx="789039" cy="988141"/>
          </a:xfrm>
          <a:custGeom>
            <a:avLst/>
            <a:gdLst>
              <a:gd name="connsiteX0" fmla="*/ 317091 w 789039"/>
              <a:gd name="connsiteY0" fmla="*/ 0 h 988142"/>
              <a:gd name="connsiteX1" fmla="*/ 258097 w 789039"/>
              <a:gd name="connsiteY1" fmla="*/ 88491 h 988142"/>
              <a:gd name="connsiteX2" fmla="*/ 125362 w 789039"/>
              <a:gd name="connsiteY2" fmla="*/ 383458 h 988142"/>
              <a:gd name="connsiteX3" fmla="*/ 0 w 789039"/>
              <a:gd name="connsiteY3" fmla="*/ 567813 h 988142"/>
              <a:gd name="connsiteX4" fmla="*/ 51620 w 789039"/>
              <a:gd name="connsiteY4" fmla="*/ 597310 h 988142"/>
              <a:gd name="connsiteX5" fmla="*/ 538316 w 789039"/>
              <a:gd name="connsiteY5" fmla="*/ 796413 h 988142"/>
              <a:gd name="connsiteX6" fmla="*/ 789039 w 789039"/>
              <a:gd name="connsiteY6" fmla="*/ 988142 h 988142"/>
              <a:gd name="connsiteX7" fmla="*/ 781665 w 789039"/>
              <a:gd name="connsiteY7" fmla="*/ 789039 h 988142"/>
              <a:gd name="connsiteX8" fmla="*/ 656304 w 789039"/>
              <a:gd name="connsiteY8" fmla="*/ 494071 h 988142"/>
              <a:gd name="connsiteX9" fmla="*/ 501445 w 789039"/>
              <a:gd name="connsiteY9" fmla="*/ 398207 h 988142"/>
              <a:gd name="connsiteX10" fmla="*/ 398207 w 789039"/>
              <a:gd name="connsiteY10" fmla="*/ 287594 h 988142"/>
              <a:gd name="connsiteX11" fmla="*/ 317091 w 789039"/>
              <a:gd name="connsiteY11" fmla="*/ 66368 h 988142"/>
              <a:gd name="connsiteX12" fmla="*/ 317091 w 789039"/>
              <a:gd name="connsiteY12" fmla="*/ 0 h 98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039" h="988142" extrusionOk="0">
                <a:moveTo>
                  <a:pt x="317091" y="0"/>
                </a:moveTo>
                <a:lnTo>
                  <a:pt x="258097" y="88491"/>
                </a:lnTo>
                <a:lnTo>
                  <a:pt x="125362" y="383458"/>
                </a:lnTo>
                <a:lnTo>
                  <a:pt x="0" y="567813"/>
                </a:lnTo>
                <a:lnTo>
                  <a:pt x="51620" y="597310"/>
                </a:lnTo>
                <a:lnTo>
                  <a:pt x="538316" y="796413"/>
                </a:lnTo>
                <a:lnTo>
                  <a:pt x="789039" y="988142"/>
                </a:lnTo>
                <a:lnTo>
                  <a:pt x="781665" y="789039"/>
                </a:lnTo>
                <a:lnTo>
                  <a:pt x="656304" y="494071"/>
                </a:lnTo>
                <a:lnTo>
                  <a:pt x="501445" y="398207"/>
                </a:lnTo>
                <a:lnTo>
                  <a:pt x="398207" y="287594"/>
                </a:lnTo>
                <a:lnTo>
                  <a:pt x="317091" y="66368"/>
                </a:lnTo>
                <a:lnTo>
                  <a:pt x="31709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77289054" name="Forme libre 64"/>
          <p:cNvSpPr/>
          <p:nvPr/>
        </p:nvSpPr>
        <p:spPr bwMode="auto">
          <a:xfrm>
            <a:off x="5885612" y="4107424"/>
            <a:ext cx="250722" cy="250722"/>
          </a:xfrm>
          <a:custGeom>
            <a:avLst/>
            <a:gdLst>
              <a:gd name="connsiteX0" fmla="*/ 0 w 250723"/>
              <a:gd name="connsiteY0" fmla="*/ 0 h 250722"/>
              <a:gd name="connsiteX1" fmla="*/ 0 w 250723"/>
              <a:gd name="connsiteY1" fmla="*/ 0 h 250722"/>
              <a:gd name="connsiteX2" fmla="*/ 29497 w 250723"/>
              <a:gd name="connsiteY2" fmla="*/ 132735 h 250722"/>
              <a:gd name="connsiteX3" fmla="*/ 51619 w 250723"/>
              <a:gd name="connsiteY3" fmla="*/ 199103 h 250722"/>
              <a:gd name="connsiteX4" fmla="*/ 154858 w 250723"/>
              <a:gd name="connsiteY4" fmla="*/ 250722 h 250722"/>
              <a:gd name="connsiteX5" fmla="*/ 235974 w 250723"/>
              <a:gd name="connsiteY5" fmla="*/ 250722 h 250722"/>
              <a:gd name="connsiteX6" fmla="*/ 250723 w 250723"/>
              <a:gd name="connsiteY6" fmla="*/ 228600 h 250722"/>
              <a:gd name="connsiteX7" fmla="*/ 162232 w 250723"/>
              <a:gd name="connsiteY7" fmla="*/ 125361 h 250722"/>
              <a:gd name="connsiteX8" fmla="*/ 0 w 250723"/>
              <a:gd name="connsiteY8" fmla="*/ 0 h 25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723" h="250722" extrusionOk="0">
                <a:moveTo>
                  <a:pt x="0" y="0"/>
                </a:moveTo>
                <a:lnTo>
                  <a:pt x="0" y="0"/>
                </a:lnTo>
                <a:lnTo>
                  <a:pt x="29497" y="132735"/>
                </a:lnTo>
                <a:lnTo>
                  <a:pt x="51619" y="199103"/>
                </a:lnTo>
                <a:lnTo>
                  <a:pt x="154858" y="250722"/>
                </a:lnTo>
                <a:lnTo>
                  <a:pt x="235974" y="250722"/>
                </a:lnTo>
                <a:lnTo>
                  <a:pt x="250723" y="228600"/>
                </a:lnTo>
                <a:lnTo>
                  <a:pt x="162232" y="1253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2041652" name="Forme libre 65"/>
          <p:cNvSpPr/>
          <p:nvPr/>
        </p:nvSpPr>
        <p:spPr bwMode="auto">
          <a:xfrm>
            <a:off x="5524277" y="4033682"/>
            <a:ext cx="486695" cy="560439"/>
          </a:xfrm>
          <a:custGeom>
            <a:avLst/>
            <a:gdLst>
              <a:gd name="connsiteX0" fmla="*/ 0 w 486696"/>
              <a:gd name="connsiteY0" fmla="*/ 0 h 560439"/>
              <a:gd name="connsiteX1" fmla="*/ 140109 w 486696"/>
              <a:gd name="connsiteY1" fmla="*/ 66368 h 560439"/>
              <a:gd name="connsiteX2" fmla="*/ 294967 w 486696"/>
              <a:gd name="connsiteY2" fmla="*/ 265471 h 560439"/>
              <a:gd name="connsiteX3" fmla="*/ 412954 w 486696"/>
              <a:gd name="connsiteY3" fmla="*/ 449826 h 560439"/>
              <a:gd name="connsiteX4" fmla="*/ 486696 w 486696"/>
              <a:gd name="connsiteY4" fmla="*/ 560439 h 560439"/>
              <a:gd name="connsiteX5" fmla="*/ 353961 w 486696"/>
              <a:gd name="connsiteY5" fmla="*/ 538316 h 560439"/>
              <a:gd name="connsiteX6" fmla="*/ 294967 w 486696"/>
              <a:gd name="connsiteY6" fmla="*/ 376084 h 560439"/>
              <a:gd name="connsiteX7" fmla="*/ 103238 w 486696"/>
              <a:gd name="connsiteY7" fmla="*/ 88490 h 560439"/>
              <a:gd name="connsiteX8" fmla="*/ 44245 w 486696"/>
              <a:gd name="connsiteY8" fmla="*/ 73742 h 560439"/>
              <a:gd name="connsiteX9" fmla="*/ 29496 w 486696"/>
              <a:gd name="connsiteY9" fmla="*/ 66368 h 560439"/>
              <a:gd name="connsiteX10" fmla="*/ 7374 w 486696"/>
              <a:gd name="connsiteY10" fmla="*/ 51619 h 56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6" h="560439" extrusionOk="0">
                <a:moveTo>
                  <a:pt x="0" y="0"/>
                </a:moveTo>
                <a:lnTo>
                  <a:pt x="140109" y="66368"/>
                </a:lnTo>
                <a:lnTo>
                  <a:pt x="294967" y="265471"/>
                </a:lnTo>
                <a:lnTo>
                  <a:pt x="412954" y="449826"/>
                </a:lnTo>
                <a:lnTo>
                  <a:pt x="486696" y="560439"/>
                </a:lnTo>
                <a:lnTo>
                  <a:pt x="353961" y="538316"/>
                </a:lnTo>
                <a:lnTo>
                  <a:pt x="294967" y="376084"/>
                </a:lnTo>
                <a:lnTo>
                  <a:pt x="103238" y="88490"/>
                </a:lnTo>
                <a:lnTo>
                  <a:pt x="44245" y="73742"/>
                </a:lnTo>
                <a:lnTo>
                  <a:pt x="29496" y="66368"/>
                </a:lnTo>
                <a:lnTo>
                  <a:pt x="7374" y="51619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86818580" name="Forme libre 66"/>
          <p:cNvSpPr/>
          <p:nvPr/>
        </p:nvSpPr>
        <p:spPr bwMode="auto">
          <a:xfrm>
            <a:off x="6696773" y="4505630"/>
            <a:ext cx="575186" cy="1268361"/>
          </a:xfrm>
          <a:custGeom>
            <a:avLst/>
            <a:gdLst>
              <a:gd name="connsiteX0" fmla="*/ 206478 w 575187"/>
              <a:gd name="connsiteY0" fmla="*/ 1268362 h 1268362"/>
              <a:gd name="connsiteX1" fmla="*/ 81116 w 575187"/>
              <a:gd name="connsiteY1" fmla="*/ 1260987 h 1268362"/>
              <a:gd name="connsiteX2" fmla="*/ 110613 w 575187"/>
              <a:gd name="connsiteY2" fmla="*/ 907026 h 1268362"/>
              <a:gd name="connsiteX3" fmla="*/ 169607 w 575187"/>
              <a:gd name="connsiteY3" fmla="*/ 648929 h 1268362"/>
              <a:gd name="connsiteX4" fmla="*/ 250723 w 575187"/>
              <a:gd name="connsiteY4" fmla="*/ 457200 h 1268362"/>
              <a:gd name="connsiteX5" fmla="*/ 479323 w 575187"/>
              <a:gd name="connsiteY5" fmla="*/ 449826 h 1268362"/>
              <a:gd name="connsiteX6" fmla="*/ 405581 w 575187"/>
              <a:gd name="connsiteY6" fmla="*/ 258097 h 1268362"/>
              <a:gd name="connsiteX7" fmla="*/ 250723 w 575187"/>
              <a:gd name="connsiteY7" fmla="*/ 140110 h 1268362"/>
              <a:gd name="connsiteX8" fmla="*/ 103239 w 575187"/>
              <a:gd name="connsiteY8" fmla="*/ 95865 h 1268362"/>
              <a:gd name="connsiteX9" fmla="*/ 0 w 575187"/>
              <a:gd name="connsiteY9" fmla="*/ 147484 h 1268362"/>
              <a:gd name="connsiteX10" fmla="*/ 0 w 575187"/>
              <a:gd name="connsiteY10" fmla="*/ 51620 h 1268362"/>
              <a:gd name="connsiteX11" fmla="*/ 95865 w 575187"/>
              <a:gd name="connsiteY11" fmla="*/ 0 h 1268362"/>
              <a:gd name="connsiteX12" fmla="*/ 361336 w 575187"/>
              <a:gd name="connsiteY12" fmla="*/ 58994 h 1268362"/>
              <a:gd name="connsiteX13" fmla="*/ 508820 w 575187"/>
              <a:gd name="connsiteY13" fmla="*/ 265471 h 1268362"/>
              <a:gd name="connsiteX14" fmla="*/ 575187 w 575187"/>
              <a:gd name="connsiteY14" fmla="*/ 508820 h 1268362"/>
              <a:gd name="connsiteX15" fmla="*/ 538316 w 575187"/>
              <a:gd name="connsiteY15" fmla="*/ 553065 h 1268362"/>
              <a:gd name="connsiteX16" fmla="*/ 368710 w 575187"/>
              <a:gd name="connsiteY16" fmla="*/ 545691 h 1268362"/>
              <a:gd name="connsiteX17" fmla="*/ 243349 w 575187"/>
              <a:gd name="connsiteY17" fmla="*/ 715297 h 1268362"/>
              <a:gd name="connsiteX18" fmla="*/ 191729 w 575187"/>
              <a:gd name="connsiteY18" fmla="*/ 966020 h 1268362"/>
              <a:gd name="connsiteX19" fmla="*/ 206478 w 575187"/>
              <a:gd name="connsiteY19" fmla="*/ 1268362 h 12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5187" h="1268362" extrusionOk="0">
                <a:moveTo>
                  <a:pt x="206478" y="1268362"/>
                </a:moveTo>
                <a:lnTo>
                  <a:pt x="81116" y="1260987"/>
                </a:lnTo>
                <a:lnTo>
                  <a:pt x="110613" y="907026"/>
                </a:lnTo>
                <a:lnTo>
                  <a:pt x="169607" y="648929"/>
                </a:lnTo>
                <a:lnTo>
                  <a:pt x="250723" y="457200"/>
                </a:lnTo>
                <a:lnTo>
                  <a:pt x="479323" y="449826"/>
                </a:lnTo>
                <a:lnTo>
                  <a:pt x="405581" y="258097"/>
                </a:lnTo>
                <a:lnTo>
                  <a:pt x="250723" y="140110"/>
                </a:lnTo>
                <a:lnTo>
                  <a:pt x="103239" y="95865"/>
                </a:lnTo>
                <a:lnTo>
                  <a:pt x="0" y="147484"/>
                </a:lnTo>
                <a:lnTo>
                  <a:pt x="0" y="51620"/>
                </a:lnTo>
                <a:lnTo>
                  <a:pt x="95865" y="0"/>
                </a:lnTo>
                <a:lnTo>
                  <a:pt x="361336" y="58994"/>
                </a:lnTo>
                <a:lnTo>
                  <a:pt x="508820" y="265471"/>
                </a:lnTo>
                <a:lnTo>
                  <a:pt x="575187" y="508820"/>
                </a:lnTo>
                <a:lnTo>
                  <a:pt x="538316" y="553065"/>
                </a:lnTo>
                <a:lnTo>
                  <a:pt x="368710" y="545691"/>
                </a:lnTo>
                <a:lnTo>
                  <a:pt x="243349" y="715297"/>
                </a:lnTo>
                <a:lnTo>
                  <a:pt x="191729" y="966020"/>
                </a:lnTo>
                <a:lnTo>
                  <a:pt x="206478" y="12683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21094989" name="Forme libre 67"/>
          <p:cNvSpPr/>
          <p:nvPr/>
        </p:nvSpPr>
        <p:spPr bwMode="auto">
          <a:xfrm>
            <a:off x="6674650" y="4446637"/>
            <a:ext cx="405579" cy="398205"/>
          </a:xfrm>
          <a:custGeom>
            <a:avLst/>
            <a:gdLst>
              <a:gd name="connsiteX0" fmla="*/ 184355 w 405580"/>
              <a:gd name="connsiteY0" fmla="*/ 0 h 398206"/>
              <a:gd name="connsiteX1" fmla="*/ 58993 w 405580"/>
              <a:gd name="connsiteY1" fmla="*/ 81116 h 398206"/>
              <a:gd name="connsiteX2" fmla="*/ 0 w 405580"/>
              <a:gd name="connsiteY2" fmla="*/ 265471 h 398206"/>
              <a:gd name="connsiteX3" fmla="*/ 14748 w 405580"/>
              <a:gd name="connsiteY3" fmla="*/ 361335 h 398206"/>
              <a:gd name="connsiteX4" fmla="*/ 132735 w 405580"/>
              <a:gd name="connsiteY4" fmla="*/ 398206 h 398206"/>
              <a:gd name="connsiteX5" fmla="*/ 294968 w 405580"/>
              <a:gd name="connsiteY5" fmla="*/ 324464 h 398206"/>
              <a:gd name="connsiteX6" fmla="*/ 346587 w 405580"/>
              <a:gd name="connsiteY6" fmla="*/ 235974 h 398206"/>
              <a:gd name="connsiteX7" fmla="*/ 398206 w 405580"/>
              <a:gd name="connsiteY7" fmla="*/ 184355 h 398206"/>
              <a:gd name="connsiteX8" fmla="*/ 405580 w 405580"/>
              <a:gd name="connsiteY8" fmla="*/ 95864 h 398206"/>
              <a:gd name="connsiteX9" fmla="*/ 302342 w 405580"/>
              <a:gd name="connsiteY9" fmla="*/ 29496 h 398206"/>
              <a:gd name="connsiteX10" fmla="*/ 184355 w 405580"/>
              <a:gd name="connsiteY10" fmla="*/ 0 h 39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580" h="398206" extrusionOk="0">
                <a:moveTo>
                  <a:pt x="184355" y="0"/>
                </a:moveTo>
                <a:lnTo>
                  <a:pt x="58993" y="81116"/>
                </a:lnTo>
                <a:lnTo>
                  <a:pt x="0" y="265471"/>
                </a:lnTo>
                <a:lnTo>
                  <a:pt x="14748" y="361335"/>
                </a:lnTo>
                <a:lnTo>
                  <a:pt x="132735" y="398206"/>
                </a:lnTo>
                <a:lnTo>
                  <a:pt x="294968" y="324464"/>
                </a:lnTo>
                <a:lnTo>
                  <a:pt x="346587" y="235974"/>
                </a:lnTo>
                <a:lnTo>
                  <a:pt x="398206" y="184355"/>
                </a:lnTo>
                <a:lnTo>
                  <a:pt x="405580" y="95864"/>
                </a:lnTo>
                <a:lnTo>
                  <a:pt x="302342" y="29496"/>
                </a:lnTo>
                <a:lnTo>
                  <a:pt x="18435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78603851" name="Connecteur droit 78"/>
          <p:cNvCxnSpPr>
            <a:cxnSpLocks/>
          </p:cNvCxnSpPr>
          <p:nvPr/>
        </p:nvCxnSpPr>
        <p:spPr bwMode="auto">
          <a:xfrm flipH="1">
            <a:off x="2135095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329418" name="Connecteur droit 79"/>
          <p:cNvCxnSpPr>
            <a:cxnSpLocks/>
          </p:cNvCxnSpPr>
          <p:nvPr/>
        </p:nvCxnSpPr>
        <p:spPr bwMode="auto">
          <a:xfrm flipH="1">
            <a:off x="3363460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5516341" name="Connecteur droit 80"/>
          <p:cNvCxnSpPr>
            <a:cxnSpLocks/>
          </p:cNvCxnSpPr>
          <p:nvPr/>
        </p:nvCxnSpPr>
        <p:spPr bwMode="auto">
          <a:xfrm flipH="1">
            <a:off x="2335332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606695" name="Connecteur droit 81"/>
          <p:cNvCxnSpPr>
            <a:cxnSpLocks/>
          </p:cNvCxnSpPr>
          <p:nvPr/>
        </p:nvCxnSpPr>
        <p:spPr bwMode="auto">
          <a:xfrm flipH="1">
            <a:off x="2963070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636607" name="Connecteur droit 83"/>
          <p:cNvCxnSpPr>
            <a:cxnSpLocks/>
          </p:cNvCxnSpPr>
          <p:nvPr/>
        </p:nvCxnSpPr>
        <p:spPr bwMode="auto">
          <a:xfrm flipH="1">
            <a:off x="3134860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700419" name="Connecteur droit 84"/>
          <p:cNvCxnSpPr>
            <a:cxnSpLocks/>
          </p:cNvCxnSpPr>
          <p:nvPr/>
        </p:nvCxnSpPr>
        <p:spPr bwMode="auto">
          <a:xfrm flipH="1">
            <a:off x="2541495" y="3880420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553786" name="Connecteur droit 85"/>
          <p:cNvCxnSpPr>
            <a:cxnSpLocks/>
          </p:cNvCxnSpPr>
          <p:nvPr/>
        </p:nvCxnSpPr>
        <p:spPr bwMode="auto">
          <a:xfrm flipH="1">
            <a:off x="2741732" y="387276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796982" name="Connecteur droit 86"/>
          <p:cNvCxnSpPr>
            <a:cxnSpLocks/>
          </p:cNvCxnSpPr>
          <p:nvPr/>
        </p:nvCxnSpPr>
        <p:spPr bwMode="auto">
          <a:xfrm flipH="1">
            <a:off x="1977341" y="402647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5370963" name="Connecteur droit 87"/>
          <p:cNvCxnSpPr>
            <a:cxnSpLocks/>
          </p:cNvCxnSpPr>
          <p:nvPr/>
        </p:nvCxnSpPr>
        <p:spPr bwMode="auto">
          <a:xfrm flipH="1">
            <a:off x="1977341" y="5347463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0463465" name="Connecteur droit 88"/>
          <p:cNvCxnSpPr>
            <a:cxnSpLocks/>
          </p:cNvCxnSpPr>
          <p:nvPr/>
        </p:nvCxnSpPr>
        <p:spPr bwMode="auto">
          <a:xfrm flipH="1">
            <a:off x="1973926" y="420670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4945380" name="Connecteur droit 89"/>
          <p:cNvCxnSpPr>
            <a:cxnSpLocks/>
          </p:cNvCxnSpPr>
          <p:nvPr/>
        </p:nvCxnSpPr>
        <p:spPr bwMode="auto">
          <a:xfrm flipH="1">
            <a:off x="1973926" y="4884994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420966" name="Connecteur droit 90"/>
          <p:cNvCxnSpPr>
            <a:cxnSpLocks/>
          </p:cNvCxnSpPr>
          <p:nvPr/>
        </p:nvCxnSpPr>
        <p:spPr bwMode="auto">
          <a:xfrm flipH="1">
            <a:off x="1977341" y="512035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64716" name="Connecteur droit 91"/>
          <p:cNvCxnSpPr>
            <a:cxnSpLocks/>
          </p:cNvCxnSpPr>
          <p:nvPr/>
        </p:nvCxnSpPr>
        <p:spPr bwMode="auto">
          <a:xfrm flipH="1">
            <a:off x="1977341" y="4410296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664434" name="Connecteur droit 92"/>
          <p:cNvCxnSpPr>
            <a:cxnSpLocks/>
          </p:cNvCxnSpPr>
          <p:nvPr/>
        </p:nvCxnSpPr>
        <p:spPr bwMode="auto">
          <a:xfrm flipH="1">
            <a:off x="1973926" y="4645644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30320" name="Ellipse 100"/>
          <p:cNvSpPr/>
          <p:nvPr/>
        </p:nvSpPr>
        <p:spPr bwMode="auto">
          <a:xfrm>
            <a:off x="1652113" y="5407960"/>
            <a:ext cx="83225" cy="8765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34327450" name="Ellipse 101"/>
          <p:cNvSpPr/>
          <p:nvPr/>
        </p:nvSpPr>
        <p:spPr bwMode="auto">
          <a:xfrm>
            <a:off x="1652113" y="517134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47888129" name="Ellipse 102"/>
          <p:cNvSpPr/>
          <p:nvPr/>
        </p:nvSpPr>
        <p:spPr bwMode="auto">
          <a:xfrm>
            <a:off x="1652113" y="4929128"/>
            <a:ext cx="83225" cy="8765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90718324" name="Ellipse 103"/>
          <p:cNvSpPr/>
          <p:nvPr/>
        </p:nvSpPr>
        <p:spPr bwMode="auto">
          <a:xfrm>
            <a:off x="1652113" y="469251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96071340" name="Ellipse 104"/>
          <p:cNvSpPr/>
          <p:nvPr/>
        </p:nvSpPr>
        <p:spPr bwMode="auto">
          <a:xfrm>
            <a:off x="1652113" y="445826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710050967" name="Connecteur droit 105"/>
          <p:cNvCxnSpPr>
            <a:cxnSpLocks/>
          </p:cNvCxnSpPr>
          <p:nvPr/>
        </p:nvCxnSpPr>
        <p:spPr bwMode="auto">
          <a:xfrm flipH="1">
            <a:off x="4245770" y="285041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7146399" name="Connecteur droit 106"/>
          <p:cNvCxnSpPr>
            <a:cxnSpLocks/>
          </p:cNvCxnSpPr>
          <p:nvPr/>
        </p:nvCxnSpPr>
        <p:spPr bwMode="auto">
          <a:xfrm flipH="1">
            <a:off x="3824195" y="2858072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91390" name="Connecteur droit 107"/>
          <p:cNvCxnSpPr>
            <a:cxnSpLocks/>
          </p:cNvCxnSpPr>
          <p:nvPr/>
        </p:nvCxnSpPr>
        <p:spPr bwMode="auto">
          <a:xfrm flipH="1">
            <a:off x="4024432" y="285041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497218" name="Ellipse 108"/>
          <p:cNvSpPr/>
          <p:nvPr/>
        </p:nvSpPr>
        <p:spPr bwMode="auto">
          <a:xfrm>
            <a:off x="3823813" y="2656020"/>
            <a:ext cx="80998" cy="1032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50623758" name="Ellipse 109"/>
          <p:cNvSpPr/>
          <p:nvPr/>
        </p:nvSpPr>
        <p:spPr bwMode="auto">
          <a:xfrm>
            <a:off x="3976213" y="2409067"/>
            <a:ext cx="80998" cy="1032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8532397" name="Ellipse 110"/>
          <p:cNvSpPr/>
          <p:nvPr/>
        </p:nvSpPr>
        <p:spPr bwMode="auto">
          <a:xfrm>
            <a:off x="2077564" y="337675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9470842" name="Ellipse 111"/>
          <p:cNvSpPr/>
          <p:nvPr/>
        </p:nvSpPr>
        <p:spPr bwMode="auto">
          <a:xfrm>
            <a:off x="2608244" y="33798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42512741" name="Ellipse 112"/>
          <p:cNvSpPr/>
          <p:nvPr/>
        </p:nvSpPr>
        <p:spPr bwMode="auto">
          <a:xfrm>
            <a:off x="2873583" y="33894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01549723" name="Ellipse 113"/>
          <p:cNvSpPr/>
          <p:nvPr/>
        </p:nvSpPr>
        <p:spPr bwMode="auto">
          <a:xfrm>
            <a:off x="2342903" y="337675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12619341" name="Ellipse 114"/>
          <p:cNvSpPr/>
          <p:nvPr/>
        </p:nvSpPr>
        <p:spPr bwMode="auto">
          <a:xfrm>
            <a:off x="3138924" y="33958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8879449" name="Ellipse 115"/>
          <p:cNvSpPr/>
          <p:nvPr/>
        </p:nvSpPr>
        <p:spPr bwMode="auto">
          <a:xfrm>
            <a:off x="3669604" y="34370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15527460" name="Ellipse 116"/>
          <p:cNvSpPr/>
          <p:nvPr/>
        </p:nvSpPr>
        <p:spPr bwMode="auto">
          <a:xfrm>
            <a:off x="3934944" y="34656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46856373" name="Ellipse 117"/>
          <p:cNvSpPr/>
          <p:nvPr/>
        </p:nvSpPr>
        <p:spPr bwMode="auto">
          <a:xfrm>
            <a:off x="3404264" y="3421204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18128238" name="Ellipse 118"/>
          <p:cNvSpPr/>
          <p:nvPr/>
        </p:nvSpPr>
        <p:spPr bwMode="auto">
          <a:xfrm>
            <a:off x="4200285" y="34687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62391727" name="Ellipse 119"/>
          <p:cNvSpPr/>
          <p:nvPr/>
        </p:nvSpPr>
        <p:spPr bwMode="auto">
          <a:xfrm>
            <a:off x="4465621" y="35101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4217000" name="Ellipse 126"/>
          <p:cNvSpPr/>
          <p:nvPr/>
        </p:nvSpPr>
        <p:spPr bwMode="auto">
          <a:xfrm>
            <a:off x="2109315" y="366250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5152516" name="Ellipse 127"/>
          <p:cNvSpPr/>
          <p:nvPr/>
        </p:nvSpPr>
        <p:spPr bwMode="auto">
          <a:xfrm>
            <a:off x="2639995" y="36656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92423970" name="Ellipse 128"/>
          <p:cNvSpPr/>
          <p:nvPr/>
        </p:nvSpPr>
        <p:spPr bwMode="auto">
          <a:xfrm>
            <a:off x="2905334" y="36752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546424" name="Ellipse 129"/>
          <p:cNvSpPr/>
          <p:nvPr/>
        </p:nvSpPr>
        <p:spPr bwMode="auto">
          <a:xfrm>
            <a:off x="2374654" y="366250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8809086" name="Ellipse 130"/>
          <p:cNvSpPr/>
          <p:nvPr/>
        </p:nvSpPr>
        <p:spPr bwMode="auto">
          <a:xfrm>
            <a:off x="3170674" y="36815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37858330" name="Ellipse 131"/>
          <p:cNvSpPr/>
          <p:nvPr/>
        </p:nvSpPr>
        <p:spPr bwMode="auto">
          <a:xfrm>
            <a:off x="2652694" y="37672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77256254" name="Ellipse 132"/>
          <p:cNvSpPr/>
          <p:nvPr/>
        </p:nvSpPr>
        <p:spPr bwMode="auto">
          <a:xfrm>
            <a:off x="2918034" y="3776806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28994811" name="Ellipse 133"/>
          <p:cNvSpPr/>
          <p:nvPr/>
        </p:nvSpPr>
        <p:spPr bwMode="auto">
          <a:xfrm>
            <a:off x="2387354" y="37641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99676466" name="Ellipse 134"/>
          <p:cNvSpPr/>
          <p:nvPr/>
        </p:nvSpPr>
        <p:spPr bwMode="auto">
          <a:xfrm>
            <a:off x="3183375" y="3783154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88297395" name="Forme libre 136"/>
          <p:cNvSpPr/>
          <p:nvPr/>
        </p:nvSpPr>
        <p:spPr bwMode="auto">
          <a:xfrm>
            <a:off x="6041905" y="2857497"/>
            <a:ext cx="450849" cy="666749"/>
          </a:xfrm>
          <a:custGeom>
            <a:avLst/>
            <a:gdLst>
              <a:gd name="connsiteX0" fmla="*/ 234950 w 450850"/>
              <a:gd name="connsiteY0" fmla="*/ 50800 h 666750"/>
              <a:gd name="connsiteX1" fmla="*/ 120650 w 450850"/>
              <a:gd name="connsiteY1" fmla="*/ 184150 h 666750"/>
              <a:gd name="connsiteX2" fmla="*/ 0 w 450850"/>
              <a:gd name="connsiteY2" fmla="*/ 406400 h 666750"/>
              <a:gd name="connsiteX3" fmla="*/ 25400 w 450850"/>
              <a:gd name="connsiteY3" fmla="*/ 482600 h 666750"/>
              <a:gd name="connsiteX4" fmla="*/ 127000 w 450850"/>
              <a:gd name="connsiteY4" fmla="*/ 539750 h 666750"/>
              <a:gd name="connsiteX5" fmla="*/ 241300 w 450850"/>
              <a:gd name="connsiteY5" fmla="*/ 596900 h 666750"/>
              <a:gd name="connsiteX6" fmla="*/ 368300 w 450850"/>
              <a:gd name="connsiteY6" fmla="*/ 628650 h 666750"/>
              <a:gd name="connsiteX7" fmla="*/ 393700 w 450850"/>
              <a:gd name="connsiteY7" fmla="*/ 666750 h 666750"/>
              <a:gd name="connsiteX8" fmla="*/ 450850 w 450850"/>
              <a:gd name="connsiteY8" fmla="*/ 647700 h 666750"/>
              <a:gd name="connsiteX9" fmla="*/ 431800 w 450850"/>
              <a:gd name="connsiteY9" fmla="*/ 615950 h 666750"/>
              <a:gd name="connsiteX10" fmla="*/ 374650 w 450850"/>
              <a:gd name="connsiteY10" fmla="*/ 552450 h 666750"/>
              <a:gd name="connsiteX11" fmla="*/ 203200 w 450850"/>
              <a:gd name="connsiteY11" fmla="*/ 527050 h 666750"/>
              <a:gd name="connsiteX12" fmla="*/ 120650 w 450850"/>
              <a:gd name="connsiteY12" fmla="*/ 482600 h 666750"/>
              <a:gd name="connsiteX13" fmla="*/ 50800 w 450850"/>
              <a:gd name="connsiteY13" fmla="*/ 419100 h 666750"/>
              <a:gd name="connsiteX14" fmla="*/ 114300 w 450850"/>
              <a:gd name="connsiteY14" fmla="*/ 273050 h 666750"/>
              <a:gd name="connsiteX15" fmla="*/ 215900 w 450850"/>
              <a:gd name="connsiteY15" fmla="*/ 171450 h 666750"/>
              <a:gd name="connsiteX16" fmla="*/ 298450 w 450850"/>
              <a:gd name="connsiteY16" fmla="*/ 88900 h 666750"/>
              <a:gd name="connsiteX17" fmla="*/ 266700 w 450850"/>
              <a:gd name="connsiteY17" fmla="*/ 0 h 666750"/>
              <a:gd name="connsiteX18" fmla="*/ 234950 w 450850"/>
              <a:gd name="connsiteY18" fmla="*/ 5080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50" h="666750" extrusionOk="0">
                <a:moveTo>
                  <a:pt x="234950" y="50800"/>
                </a:moveTo>
                <a:lnTo>
                  <a:pt x="120650" y="184150"/>
                </a:lnTo>
                <a:lnTo>
                  <a:pt x="0" y="406400"/>
                </a:lnTo>
                <a:lnTo>
                  <a:pt x="25400" y="482600"/>
                </a:lnTo>
                <a:lnTo>
                  <a:pt x="127000" y="539750"/>
                </a:lnTo>
                <a:lnTo>
                  <a:pt x="241300" y="596900"/>
                </a:lnTo>
                <a:lnTo>
                  <a:pt x="368300" y="628650"/>
                </a:lnTo>
                <a:lnTo>
                  <a:pt x="393700" y="666750"/>
                </a:lnTo>
                <a:lnTo>
                  <a:pt x="450850" y="647700"/>
                </a:lnTo>
                <a:lnTo>
                  <a:pt x="431800" y="615950"/>
                </a:lnTo>
                <a:lnTo>
                  <a:pt x="374650" y="552450"/>
                </a:lnTo>
                <a:lnTo>
                  <a:pt x="203200" y="527050"/>
                </a:lnTo>
                <a:lnTo>
                  <a:pt x="120650" y="482600"/>
                </a:lnTo>
                <a:lnTo>
                  <a:pt x="50800" y="419100"/>
                </a:lnTo>
                <a:lnTo>
                  <a:pt x="114300" y="273050"/>
                </a:lnTo>
                <a:lnTo>
                  <a:pt x="215900" y="171450"/>
                </a:lnTo>
                <a:lnTo>
                  <a:pt x="298450" y="88900"/>
                </a:lnTo>
                <a:lnTo>
                  <a:pt x="266700" y="0"/>
                </a:lnTo>
                <a:lnTo>
                  <a:pt x="234950" y="50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549430" name="Ellipse 137"/>
          <p:cNvSpPr/>
          <p:nvPr/>
        </p:nvSpPr>
        <p:spPr bwMode="auto">
          <a:xfrm>
            <a:off x="8192614" y="2636778"/>
            <a:ext cx="83225" cy="8765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7412632" name="Ellipse 138"/>
          <p:cNvSpPr/>
          <p:nvPr/>
        </p:nvSpPr>
        <p:spPr bwMode="auto">
          <a:xfrm>
            <a:off x="8281512" y="252716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6615200" name="Ellipse 139"/>
          <p:cNvSpPr/>
          <p:nvPr/>
        </p:nvSpPr>
        <p:spPr bwMode="auto">
          <a:xfrm>
            <a:off x="8129114" y="245801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02010796" name="Ellipse 140"/>
          <p:cNvSpPr/>
          <p:nvPr/>
        </p:nvSpPr>
        <p:spPr bwMode="auto">
          <a:xfrm>
            <a:off x="9399114" y="5219570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14580655" name="Ellipse 141"/>
          <p:cNvSpPr/>
          <p:nvPr/>
        </p:nvSpPr>
        <p:spPr bwMode="auto">
          <a:xfrm>
            <a:off x="8859364" y="45979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4571904" name="Ellipse 142"/>
          <p:cNvSpPr/>
          <p:nvPr/>
        </p:nvSpPr>
        <p:spPr bwMode="auto">
          <a:xfrm>
            <a:off x="7303613" y="4439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00976478" name="Ellipse 143"/>
          <p:cNvSpPr/>
          <p:nvPr/>
        </p:nvSpPr>
        <p:spPr bwMode="auto">
          <a:xfrm>
            <a:off x="7500464" y="45916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86960284" name="Ellipse 144"/>
          <p:cNvSpPr/>
          <p:nvPr/>
        </p:nvSpPr>
        <p:spPr bwMode="auto">
          <a:xfrm>
            <a:off x="7303613" y="50170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25356068" name="Ellipse 145"/>
          <p:cNvSpPr/>
          <p:nvPr/>
        </p:nvSpPr>
        <p:spPr bwMode="auto">
          <a:xfrm>
            <a:off x="9948388" y="16896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87768830" name="Ellipse 146"/>
          <p:cNvSpPr/>
          <p:nvPr/>
        </p:nvSpPr>
        <p:spPr bwMode="auto">
          <a:xfrm>
            <a:off x="9948388" y="15610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0766013" name="Ellipse 147"/>
          <p:cNvSpPr/>
          <p:nvPr/>
        </p:nvSpPr>
        <p:spPr bwMode="auto">
          <a:xfrm>
            <a:off x="9948388" y="14324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00892521" name="Ellipse 148"/>
          <p:cNvSpPr/>
          <p:nvPr/>
        </p:nvSpPr>
        <p:spPr bwMode="auto">
          <a:xfrm>
            <a:off x="9948388" y="13039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44123429" name="Ellipse 149"/>
          <p:cNvSpPr/>
          <p:nvPr/>
        </p:nvSpPr>
        <p:spPr bwMode="auto">
          <a:xfrm>
            <a:off x="9948388" y="11753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80652483" name="Ellipse 150"/>
          <p:cNvSpPr/>
          <p:nvPr/>
        </p:nvSpPr>
        <p:spPr bwMode="auto">
          <a:xfrm>
            <a:off x="10113489" y="1600768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14206602" name="Ellipse 151"/>
          <p:cNvSpPr/>
          <p:nvPr/>
        </p:nvSpPr>
        <p:spPr bwMode="auto">
          <a:xfrm>
            <a:off x="10113489" y="14721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23840382" name="Ellipse 152"/>
          <p:cNvSpPr/>
          <p:nvPr/>
        </p:nvSpPr>
        <p:spPr bwMode="auto">
          <a:xfrm>
            <a:off x="10113489" y="1343593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82899365" name="Ellipse 153"/>
          <p:cNvSpPr/>
          <p:nvPr/>
        </p:nvSpPr>
        <p:spPr bwMode="auto">
          <a:xfrm>
            <a:off x="10113489" y="12150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4644076" name="Ellipse 154"/>
          <p:cNvSpPr/>
          <p:nvPr/>
        </p:nvSpPr>
        <p:spPr bwMode="auto">
          <a:xfrm>
            <a:off x="10113489" y="10864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5683287" name="Ellipse 155"/>
          <p:cNvSpPr/>
          <p:nvPr/>
        </p:nvSpPr>
        <p:spPr bwMode="auto">
          <a:xfrm>
            <a:off x="10430989" y="15245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62979597" name="Ellipse 156"/>
          <p:cNvSpPr/>
          <p:nvPr/>
        </p:nvSpPr>
        <p:spPr bwMode="auto">
          <a:xfrm>
            <a:off x="10430989" y="13959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5018596" name="Ellipse 157"/>
          <p:cNvSpPr/>
          <p:nvPr/>
        </p:nvSpPr>
        <p:spPr bwMode="auto">
          <a:xfrm>
            <a:off x="10430989" y="12673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0940174" name="Ellipse 158"/>
          <p:cNvSpPr/>
          <p:nvPr/>
        </p:nvSpPr>
        <p:spPr bwMode="auto">
          <a:xfrm>
            <a:off x="10430989" y="11388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22934931" name="Ellipse 159"/>
          <p:cNvSpPr/>
          <p:nvPr/>
        </p:nvSpPr>
        <p:spPr bwMode="auto">
          <a:xfrm>
            <a:off x="10430989" y="1010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85770939" name="Ellipse 160"/>
          <p:cNvSpPr/>
          <p:nvPr/>
        </p:nvSpPr>
        <p:spPr bwMode="auto">
          <a:xfrm>
            <a:off x="10589738" y="152456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53989602" name="Ellipse 161"/>
          <p:cNvSpPr/>
          <p:nvPr/>
        </p:nvSpPr>
        <p:spPr bwMode="auto">
          <a:xfrm>
            <a:off x="10589738" y="1395979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02430526" name="Ellipse 162"/>
          <p:cNvSpPr/>
          <p:nvPr/>
        </p:nvSpPr>
        <p:spPr bwMode="auto">
          <a:xfrm>
            <a:off x="10589738" y="1267392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0559434" name="Ellipse 163"/>
          <p:cNvSpPr/>
          <p:nvPr/>
        </p:nvSpPr>
        <p:spPr bwMode="auto">
          <a:xfrm>
            <a:off x="10589738" y="1138804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7588837" name="Ellipse 164"/>
          <p:cNvSpPr/>
          <p:nvPr/>
        </p:nvSpPr>
        <p:spPr bwMode="auto">
          <a:xfrm>
            <a:off x="10589738" y="1010217"/>
            <a:ext cx="83225" cy="7968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05120782" name="Ellipse 165"/>
          <p:cNvSpPr/>
          <p:nvPr/>
        </p:nvSpPr>
        <p:spPr bwMode="auto">
          <a:xfrm>
            <a:off x="5428555" y="35576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52491797" name="Ellipse 166"/>
          <p:cNvSpPr/>
          <p:nvPr/>
        </p:nvSpPr>
        <p:spPr bwMode="auto">
          <a:xfrm>
            <a:off x="5693894" y="3586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76523300" name="Ellipse 167"/>
          <p:cNvSpPr/>
          <p:nvPr/>
        </p:nvSpPr>
        <p:spPr bwMode="auto">
          <a:xfrm>
            <a:off x="5201314" y="35418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83611952" name="Ellipse 168"/>
          <p:cNvSpPr/>
          <p:nvPr/>
        </p:nvSpPr>
        <p:spPr bwMode="auto">
          <a:xfrm>
            <a:off x="5978285" y="35894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36638097" name="Ellipse 170"/>
          <p:cNvSpPr/>
          <p:nvPr/>
        </p:nvSpPr>
        <p:spPr bwMode="auto">
          <a:xfrm>
            <a:off x="6920805" y="381165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47995017" name="Ellipse 171"/>
          <p:cNvSpPr/>
          <p:nvPr/>
        </p:nvSpPr>
        <p:spPr bwMode="auto">
          <a:xfrm>
            <a:off x="7186144" y="3840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32571166" name="Ellipse 172"/>
          <p:cNvSpPr/>
          <p:nvPr/>
        </p:nvSpPr>
        <p:spPr bwMode="auto">
          <a:xfrm>
            <a:off x="6693564" y="37958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93614772" name="Ellipse 173"/>
          <p:cNvSpPr/>
          <p:nvPr/>
        </p:nvSpPr>
        <p:spPr bwMode="auto">
          <a:xfrm>
            <a:off x="7470535" y="38434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00923937" name="Ellipse 174"/>
          <p:cNvSpPr/>
          <p:nvPr/>
        </p:nvSpPr>
        <p:spPr bwMode="auto">
          <a:xfrm>
            <a:off x="5725645" y="38530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89232216" name="Ellipse 175"/>
          <p:cNvSpPr/>
          <p:nvPr/>
        </p:nvSpPr>
        <p:spPr bwMode="auto">
          <a:xfrm>
            <a:off x="5512464" y="38276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36249259" name="Ellipse 176"/>
          <p:cNvSpPr/>
          <p:nvPr/>
        </p:nvSpPr>
        <p:spPr bwMode="auto">
          <a:xfrm>
            <a:off x="6208244" y="382125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96885877" name="Ellipse 177"/>
          <p:cNvSpPr/>
          <p:nvPr/>
        </p:nvSpPr>
        <p:spPr bwMode="auto">
          <a:xfrm>
            <a:off x="6354295" y="3840305"/>
            <a:ext cx="64983" cy="649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3374527" name="Ellipse 178"/>
          <p:cNvSpPr/>
          <p:nvPr/>
        </p:nvSpPr>
        <p:spPr bwMode="auto">
          <a:xfrm>
            <a:off x="3695004" y="3729106"/>
            <a:ext cx="64983" cy="714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1905503829" name="Groupe 185"/>
          <p:cNvGrpSpPr>
            <a:grpSpLocks noChangeAspect="1"/>
          </p:cNvGrpSpPr>
          <p:nvPr/>
        </p:nvGrpSpPr>
        <p:grpSpPr bwMode="auto">
          <a:xfrm>
            <a:off x="2239880" y="3227190"/>
            <a:ext cx="168207" cy="57233"/>
            <a:chOff x="3908531" y="6589431"/>
            <a:chExt cx="389613" cy="165376"/>
          </a:xfrm>
        </p:grpSpPr>
        <p:sp>
          <p:nvSpPr>
            <p:cNvPr id="124055526" name="Rectangle 186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197513129" name="Connecteur droit 187"/>
            <p:cNvCxnSpPr>
              <a:cxnSpLocks/>
              <a:stCxn id="124055526" idx="1"/>
              <a:endCxn id="124055526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387848" name="Groupe 188"/>
          <p:cNvGrpSpPr>
            <a:grpSpLocks noChangeAspect="1"/>
          </p:cNvGrpSpPr>
          <p:nvPr/>
        </p:nvGrpSpPr>
        <p:grpSpPr bwMode="auto">
          <a:xfrm>
            <a:off x="5496435" y="3287346"/>
            <a:ext cx="168207" cy="57233"/>
            <a:chOff x="3908531" y="6589431"/>
            <a:chExt cx="389613" cy="165376"/>
          </a:xfrm>
        </p:grpSpPr>
        <p:sp>
          <p:nvSpPr>
            <p:cNvPr id="498864242" name="Rectangle 189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203722081" name="Connecteur droit 190"/>
            <p:cNvCxnSpPr>
              <a:cxnSpLocks/>
              <a:stCxn id="498864242" idx="1"/>
              <a:endCxn id="49886424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7678876" name="Groupe 191"/>
          <p:cNvGrpSpPr>
            <a:grpSpLocks noChangeAspect="1"/>
          </p:cNvGrpSpPr>
          <p:nvPr/>
        </p:nvGrpSpPr>
        <p:grpSpPr bwMode="auto">
          <a:xfrm>
            <a:off x="5071309" y="3736528"/>
            <a:ext cx="168207" cy="57233"/>
            <a:chOff x="3908531" y="6589431"/>
            <a:chExt cx="389613" cy="165376"/>
          </a:xfrm>
        </p:grpSpPr>
        <p:sp>
          <p:nvSpPr>
            <p:cNvPr id="683953517" name="Rectangle 192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527026930" name="Connecteur droit 193"/>
            <p:cNvCxnSpPr>
              <a:cxnSpLocks/>
              <a:stCxn id="683953517" idx="1"/>
              <a:endCxn id="683953517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948774" name="Groupe 194"/>
          <p:cNvGrpSpPr>
            <a:grpSpLocks noChangeAspect="1"/>
          </p:cNvGrpSpPr>
          <p:nvPr/>
        </p:nvGrpSpPr>
        <p:grpSpPr bwMode="auto">
          <a:xfrm>
            <a:off x="5636803" y="3287346"/>
            <a:ext cx="168207" cy="57233"/>
            <a:chOff x="3908531" y="6589431"/>
            <a:chExt cx="389613" cy="165376"/>
          </a:xfrm>
        </p:grpSpPr>
        <p:sp>
          <p:nvSpPr>
            <p:cNvPr id="1896579100" name="Rectangle 195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157795281" name="Connecteur droit 196"/>
            <p:cNvCxnSpPr>
              <a:cxnSpLocks/>
              <a:stCxn id="1896579100" idx="1"/>
              <a:endCxn id="1896579100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2586647" name="Groupe 197"/>
          <p:cNvGrpSpPr/>
          <p:nvPr/>
        </p:nvGrpSpPr>
        <p:grpSpPr bwMode="auto">
          <a:xfrm>
            <a:off x="5472444" y="3756574"/>
            <a:ext cx="92242" cy="45718"/>
            <a:chOff x="3908531" y="6589431"/>
            <a:chExt cx="389613" cy="165376"/>
          </a:xfrm>
        </p:grpSpPr>
        <p:sp>
          <p:nvSpPr>
            <p:cNvPr id="263319699" name="Rectangle 198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389297828" name="Connecteur droit 199"/>
            <p:cNvCxnSpPr>
              <a:cxnSpLocks/>
              <a:stCxn id="263319699" idx="1"/>
              <a:endCxn id="26331969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4443914" name="Groupe 200"/>
          <p:cNvGrpSpPr/>
          <p:nvPr/>
        </p:nvGrpSpPr>
        <p:grpSpPr bwMode="auto">
          <a:xfrm>
            <a:off x="5610095" y="3764590"/>
            <a:ext cx="92242" cy="45718"/>
            <a:chOff x="3908531" y="6589431"/>
            <a:chExt cx="389613" cy="165376"/>
          </a:xfrm>
        </p:grpSpPr>
        <p:sp>
          <p:nvSpPr>
            <p:cNvPr id="1244516162" name="Rectangle 201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168106555" name="Connecteur droit 202"/>
            <p:cNvCxnSpPr>
              <a:cxnSpLocks/>
              <a:stCxn id="1244516162" idx="1"/>
              <a:endCxn id="124451616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481494" name="Groupe 203"/>
          <p:cNvGrpSpPr/>
          <p:nvPr/>
        </p:nvGrpSpPr>
        <p:grpSpPr bwMode="auto">
          <a:xfrm>
            <a:off x="6630319" y="3746534"/>
            <a:ext cx="92242" cy="45718"/>
            <a:chOff x="3908531" y="6589431"/>
            <a:chExt cx="389613" cy="165376"/>
          </a:xfrm>
        </p:grpSpPr>
        <p:sp>
          <p:nvSpPr>
            <p:cNvPr id="947186479" name="Rectangle 204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585091060" name="Connecteur droit 205"/>
            <p:cNvCxnSpPr>
              <a:cxnSpLocks/>
              <a:stCxn id="947186479" idx="1"/>
              <a:endCxn id="94718647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0539425" name="Groupe 206"/>
          <p:cNvGrpSpPr/>
          <p:nvPr/>
        </p:nvGrpSpPr>
        <p:grpSpPr bwMode="auto">
          <a:xfrm>
            <a:off x="6760597" y="3746534"/>
            <a:ext cx="92242" cy="45718"/>
            <a:chOff x="3908531" y="6589431"/>
            <a:chExt cx="389613" cy="165376"/>
          </a:xfrm>
        </p:grpSpPr>
        <p:sp>
          <p:nvSpPr>
            <p:cNvPr id="1107347541" name="Rectangle 207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245529824" name="Connecteur droit 208"/>
            <p:cNvCxnSpPr>
              <a:cxnSpLocks/>
              <a:stCxn id="1107347541" idx="1"/>
              <a:endCxn id="1107347541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2381367" name="Groupe 209"/>
          <p:cNvGrpSpPr/>
          <p:nvPr/>
        </p:nvGrpSpPr>
        <p:grpSpPr bwMode="auto">
          <a:xfrm>
            <a:off x="6919217" y="3746534"/>
            <a:ext cx="92242" cy="45718"/>
            <a:chOff x="3908531" y="6589431"/>
            <a:chExt cx="389613" cy="165376"/>
          </a:xfrm>
        </p:grpSpPr>
        <p:sp>
          <p:nvSpPr>
            <p:cNvPr id="388635338" name="Rectangle 210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822113208" name="Connecteur droit 211"/>
            <p:cNvCxnSpPr>
              <a:cxnSpLocks/>
              <a:stCxn id="388635338" idx="1"/>
              <a:endCxn id="388635338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179611" name="Groupe 212"/>
          <p:cNvGrpSpPr/>
          <p:nvPr/>
        </p:nvGrpSpPr>
        <p:grpSpPr bwMode="auto">
          <a:xfrm>
            <a:off x="7333322" y="3744079"/>
            <a:ext cx="92242" cy="45718"/>
            <a:chOff x="3908531" y="6589431"/>
            <a:chExt cx="389613" cy="165376"/>
          </a:xfrm>
        </p:grpSpPr>
        <p:sp>
          <p:nvSpPr>
            <p:cNvPr id="1785566535" name="Rectangle 213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967448115" name="Connecteur droit 214"/>
            <p:cNvCxnSpPr>
              <a:cxnSpLocks/>
              <a:stCxn id="1785566535" idx="1"/>
              <a:endCxn id="1785566535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083334" name="Groupe 215"/>
          <p:cNvGrpSpPr/>
          <p:nvPr/>
        </p:nvGrpSpPr>
        <p:grpSpPr bwMode="auto">
          <a:xfrm>
            <a:off x="7491942" y="3744079"/>
            <a:ext cx="92242" cy="45718"/>
            <a:chOff x="3908531" y="6589431"/>
            <a:chExt cx="389613" cy="165376"/>
          </a:xfrm>
        </p:grpSpPr>
        <p:sp>
          <p:nvSpPr>
            <p:cNvPr id="228509793" name="Rectangle 216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43056245" name="Connecteur droit 217"/>
            <p:cNvCxnSpPr>
              <a:cxnSpLocks/>
              <a:stCxn id="228509793" idx="1"/>
              <a:endCxn id="228509793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7125807" name="Groupe 218"/>
          <p:cNvGrpSpPr/>
          <p:nvPr/>
        </p:nvGrpSpPr>
        <p:grpSpPr bwMode="auto">
          <a:xfrm>
            <a:off x="4164868" y="3633470"/>
            <a:ext cx="92242" cy="45718"/>
            <a:chOff x="3908531" y="6589431"/>
            <a:chExt cx="389613" cy="165376"/>
          </a:xfrm>
        </p:grpSpPr>
        <p:sp>
          <p:nvSpPr>
            <p:cNvPr id="1781865445" name="Rectangle 219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786896314" name="Connecteur droit 220"/>
            <p:cNvCxnSpPr>
              <a:cxnSpLocks/>
              <a:stCxn id="1781865445" idx="1"/>
              <a:endCxn id="1781865445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6400735" name="Groupe 221"/>
          <p:cNvGrpSpPr/>
          <p:nvPr/>
        </p:nvGrpSpPr>
        <p:grpSpPr bwMode="auto">
          <a:xfrm>
            <a:off x="4295146" y="3633470"/>
            <a:ext cx="92242" cy="45718"/>
            <a:chOff x="3908531" y="6589431"/>
            <a:chExt cx="389613" cy="165376"/>
          </a:xfrm>
        </p:grpSpPr>
        <p:sp>
          <p:nvSpPr>
            <p:cNvPr id="424055752" name="Rectangle 222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10376653" name="Connecteur droit 223"/>
            <p:cNvCxnSpPr>
              <a:cxnSpLocks/>
              <a:stCxn id="424055752" idx="1"/>
              <a:endCxn id="424055752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7050286" name="Groupe 224"/>
          <p:cNvGrpSpPr/>
          <p:nvPr/>
        </p:nvGrpSpPr>
        <p:grpSpPr bwMode="auto">
          <a:xfrm>
            <a:off x="4453766" y="3633470"/>
            <a:ext cx="92242" cy="45718"/>
            <a:chOff x="3908531" y="6589431"/>
            <a:chExt cx="389613" cy="165376"/>
          </a:xfrm>
        </p:grpSpPr>
        <p:sp>
          <p:nvSpPr>
            <p:cNvPr id="1095632764" name="Rectangle 225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812012787" name="Connecteur droit 226"/>
            <p:cNvCxnSpPr>
              <a:cxnSpLocks/>
              <a:stCxn id="1095632764" idx="1"/>
              <a:endCxn id="1095632764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1158199" name="Groupe 227"/>
          <p:cNvGrpSpPr>
            <a:grpSpLocks noChangeAspect="1"/>
          </p:cNvGrpSpPr>
          <p:nvPr/>
        </p:nvGrpSpPr>
        <p:grpSpPr bwMode="auto">
          <a:xfrm>
            <a:off x="6644354" y="2621215"/>
            <a:ext cx="168207" cy="57233"/>
            <a:chOff x="3908531" y="6589431"/>
            <a:chExt cx="389613" cy="165376"/>
          </a:xfrm>
        </p:grpSpPr>
        <p:sp>
          <p:nvSpPr>
            <p:cNvPr id="1425697119" name="Rectangle 228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656911385" name="Connecteur droit 229"/>
            <p:cNvCxnSpPr>
              <a:cxnSpLocks/>
              <a:stCxn id="1425697119" idx="1"/>
              <a:endCxn id="1425697119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5914289" name="Groupe 230"/>
          <p:cNvGrpSpPr>
            <a:grpSpLocks noChangeAspect="1"/>
          </p:cNvGrpSpPr>
          <p:nvPr/>
        </p:nvGrpSpPr>
        <p:grpSpPr bwMode="auto">
          <a:xfrm>
            <a:off x="6784721" y="2621215"/>
            <a:ext cx="168207" cy="57233"/>
            <a:chOff x="3908531" y="6589431"/>
            <a:chExt cx="389613" cy="165376"/>
          </a:xfrm>
        </p:grpSpPr>
        <p:sp>
          <p:nvSpPr>
            <p:cNvPr id="312034330" name="Rectangle 231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310544184" name="Connecteur droit 232"/>
            <p:cNvCxnSpPr>
              <a:cxnSpLocks/>
              <a:stCxn id="312034330" idx="1"/>
              <a:endCxn id="312034330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8766800" name="Groupe 233"/>
          <p:cNvGrpSpPr>
            <a:grpSpLocks noChangeAspect="1"/>
          </p:cNvGrpSpPr>
          <p:nvPr/>
        </p:nvGrpSpPr>
        <p:grpSpPr bwMode="auto">
          <a:xfrm>
            <a:off x="7283451" y="3385669"/>
            <a:ext cx="168207" cy="57233"/>
            <a:chOff x="3908531" y="6589431"/>
            <a:chExt cx="389613" cy="165376"/>
          </a:xfrm>
        </p:grpSpPr>
        <p:sp>
          <p:nvSpPr>
            <p:cNvPr id="81395271" name="Rectangle 234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347953566" name="Connecteur droit 235"/>
            <p:cNvCxnSpPr>
              <a:cxnSpLocks/>
              <a:stCxn id="81395271" idx="1"/>
              <a:endCxn id="81395271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8853070" name="Groupe 239"/>
          <p:cNvGrpSpPr>
            <a:grpSpLocks noChangeAspect="1"/>
          </p:cNvGrpSpPr>
          <p:nvPr/>
        </p:nvGrpSpPr>
        <p:grpSpPr bwMode="auto">
          <a:xfrm>
            <a:off x="2717018" y="3234706"/>
            <a:ext cx="152915" cy="52030"/>
            <a:chOff x="3908531" y="6589431"/>
            <a:chExt cx="389613" cy="165376"/>
          </a:xfrm>
        </p:grpSpPr>
        <p:sp>
          <p:nvSpPr>
            <p:cNvPr id="848371327" name="Rectangle 240"/>
            <p:cNvSpPr/>
            <p:nvPr/>
          </p:nvSpPr>
          <p:spPr bwMode="auto">
            <a:xfrm>
              <a:off x="3908531" y="6589431"/>
              <a:ext cx="389613" cy="165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083291749" name="Connecteur droit 241"/>
            <p:cNvCxnSpPr>
              <a:cxnSpLocks/>
              <a:stCxn id="848371327" idx="1"/>
              <a:endCxn id="848371327" idx="3"/>
            </p:cNvCxnSpPr>
            <p:nvPr/>
          </p:nvCxnSpPr>
          <p:spPr bwMode="auto">
            <a:xfrm>
              <a:off x="3908531" y="6672119"/>
              <a:ext cx="389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0527101" name="Connecteur droit 242"/>
          <p:cNvCxnSpPr>
            <a:cxnSpLocks/>
          </p:cNvCxnSpPr>
          <p:nvPr/>
        </p:nvCxnSpPr>
        <p:spPr bwMode="auto">
          <a:xfrm flipH="1">
            <a:off x="2719448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2089391" name="Connecteur droit 243"/>
          <p:cNvCxnSpPr>
            <a:cxnSpLocks/>
          </p:cNvCxnSpPr>
          <p:nvPr/>
        </p:nvCxnSpPr>
        <p:spPr bwMode="auto">
          <a:xfrm flipH="1">
            <a:off x="1691321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30014" name="Connecteur droit 244"/>
          <p:cNvCxnSpPr>
            <a:cxnSpLocks/>
          </p:cNvCxnSpPr>
          <p:nvPr/>
        </p:nvCxnSpPr>
        <p:spPr bwMode="auto">
          <a:xfrm flipH="1">
            <a:off x="2319060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53800" name="Connecteur droit 245"/>
          <p:cNvCxnSpPr>
            <a:cxnSpLocks/>
          </p:cNvCxnSpPr>
          <p:nvPr/>
        </p:nvCxnSpPr>
        <p:spPr bwMode="auto">
          <a:xfrm flipH="1">
            <a:off x="2490848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194847" name="Connecteur droit 246"/>
          <p:cNvCxnSpPr>
            <a:cxnSpLocks/>
          </p:cNvCxnSpPr>
          <p:nvPr/>
        </p:nvCxnSpPr>
        <p:spPr bwMode="auto">
          <a:xfrm flipH="1">
            <a:off x="1897484" y="2329387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9398316" name="Connecteur droit 247"/>
          <p:cNvCxnSpPr>
            <a:cxnSpLocks/>
          </p:cNvCxnSpPr>
          <p:nvPr/>
        </p:nvCxnSpPr>
        <p:spPr bwMode="auto">
          <a:xfrm flipH="1">
            <a:off x="2097721" y="2321731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574811" name="Connecteur droit 248"/>
          <p:cNvCxnSpPr>
            <a:cxnSpLocks/>
          </p:cNvCxnSpPr>
          <p:nvPr/>
        </p:nvCxnSpPr>
        <p:spPr bwMode="auto">
          <a:xfrm flipH="1">
            <a:off x="2898239" y="2326649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812446" name="Connecteur droit 249"/>
          <p:cNvCxnSpPr>
            <a:cxnSpLocks/>
          </p:cNvCxnSpPr>
          <p:nvPr/>
        </p:nvCxnSpPr>
        <p:spPr bwMode="auto">
          <a:xfrm flipH="1">
            <a:off x="3104401" y="2334305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531811" name="Connecteur droit 250"/>
          <p:cNvCxnSpPr>
            <a:cxnSpLocks/>
          </p:cNvCxnSpPr>
          <p:nvPr/>
        </p:nvCxnSpPr>
        <p:spPr bwMode="auto">
          <a:xfrm flipH="1">
            <a:off x="3208597" y="1994637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91659" name="Connecteur droit 251"/>
          <p:cNvCxnSpPr>
            <a:cxnSpLocks/>
          </p:cNvCxnSpPr>
          <p:nvPr/>
        </p:nvCxnSpPr>
        <p:spPr bwMode="auto">
          <a:xfrm flipH="1">
            <a:off x="3205184" y="2176993"/>
            <a:ext cx="154305" cy="875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1794742" name="Connecteur droit 252"/>
          <p:cNvCxnSpPr>
            <a:cxnSpLocks/>
          </p:cNvCxnSpPr>
          <p:nvPr/>
        </p:nvCxnSpPr>
        <p:spPr bwMode="auto">
          <a:xfrm flipH="1">
            <a:off x="3207972" y="1814105"/>
            <a:ext cx="161132" cy="102825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8328154" name="ZoneTexte 44"/>
          <p:cNvSpPr txBox="1"/>
          <p:nvPr/>
        </p:nvSpPr>
        <p:spPr bwMode="auto">
          <a:xfrm>
            <a:off x="4469473" y="2868300"/>
            <a:ext cx="435957" cy="701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4000" b="1">
                <a:solidFill>
                  <a:srgbClr val="FF0000"/>
                </a:solidFill>
              </a:rPr>
              <a:t>*</a:t>
            </a:r>
            <a:endParaRPr lang="fr-FR" sz="4000">
              <a:solidFill>
                <a:srgbClr val="FF0000"/>
              </a:solidFill>
            </a:endParaRPr>
          </a:p>
        </p:txBody>
      </p:sp>
      <p:sp>
        <p:nvSpPr>
          <p:cNvPr id="217608563" name="Étoile à 5 branches 40"/>
          <p:cNvSpPr/>
          <p:nvPr/>
        </p:nvSpPr>
        <p:spPr bwMode="auto">
          <a:xfrm>
            <a:off x="5905693" y="3827605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1206864" name="Étoile à 5 branches 40"/>
          <p:cNvSpPr/>
          <p:nvPr/>
        </p:nvSpPr>
        <p:spPr bwMode="auto">
          <a:xfrm>
            <a:off x="3235658" y="3324530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6162899" name="Étoile à 5 branches 40"/>
          <p:cNvSpPr/>
          <p:nvPr/>
        </p:nvSpPr>
        <p:spPr bwMode="auto">
          <a:xfrm>
            <a:off x="3643872" y="3630691"/>
            <a:ext cx="72589" cy="5993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5192798" name="Nuage 265192797"/>
          <p:cNvSpPr/>
          <p:nvPr/>
        </p:nvSpPr>
        <p:spPr bwMode="auto">
          <a:xfrm>
            <a:off x="4592303" y="1420087"/>
            <a:ext cx="317676" cy="831271"/>
          </a:xfrm>
          <a:prstGeom prst="cloud">
            <a:avLst/>
          </a:prstGeom>
          <a:solidFill>
            <a:schemeClr val="bg1"/>
          </a:solidFill>
          <a:ln w="19049" cap="flat" cmpd="sng" algn="ctr">
            <a:solidFill>
              <a:srgbClr val="00B05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62389473" name="Groupe 1362389472"/>
          <p:cNvGrpSpPr/>
          <p:nvPr/>
        </p:nvGrpSpPr>
        <p:grpSpPr bwMode="auto">
          <a:xfrm>
            <a:off x="6825689" y="5233479"/>
            <a:ext cx="1182431" cy="102823"/>
            <a:chOff x="0" y="0"/>
            <a:chExt cx="1182431" cy="102823"/>
          </a:xfrm>
        </p:grpSpPr>
        <p:cxnSp>
          <p:nvCxnSpPr>
            <p:cNvPr id="1968866002" name="Connecteur droit 79"/>
            <p:cNvCxnSpPr>
              <a:cxnSpLocks/>
            </p:cNvCxnSpPr>
            <p:nvPr/>
          </p:nvCxnSpPr>
          <p:spPr bwMode="auto">
            <a:xfrm flipH="1">
              <a:off x="1028126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9177432" name="Connecteur droit 80"/>
            <p:cNvCxnSpPr>
              <a:cxnSpLocks/>
            </p:cNvCxnSpPr>
            <p:nvPr/>
          </p:nvCxnSpPr>
          <p:spPr bwMode="auto">
            <a:xfrm flipH="1">
              <a:off x="0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03014" name="Connecteur droit 81"/>
            <p:cNvCxnSpPr>
              <a:cxnSpLocks/>
            </p:cNvCxnSpPr>
            <p:nvPr/>
          </p:nvCxnSpPr>
          <p:spPr bwMode="auto">
            <a:xfrm flipH="1">
              <a:off x="627737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6101995" name="Connecteur droit 83"/>
            <p:cNvCxnSpPr>
              <a:cxnSpLocks/>
            </p:cNvCxnSpPr>
            <p:nvPr/>
          </p:nvCxnSpPr>
          <p:spPr bwMode="auto">
            <a:xfrm flipH="1">
              <a:off x="799526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545280" name="Connecteur droit 84"/>
            <p:cNvCxnSpPr>
              <a:cxnSpLocks/>
            </p:cNvCxnSpPr>
            <p:nvPr/>
          </p:nvCxnSpPr>
          <p:spPr bwMode="auto">
            <a:xfrm flipH="1">
              <a:off x="206163" y="7656"/>
              <a:ext cx="154305" cy="8751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662778" name="Connecteur droit 85"/>
            <p:cNvCxnSpPr>
              <a:cxnSpLocks/>
            </p:cNvCxnSpPr>
            <p:nvPr/>
          </p:nvCxnSpPr>
          <p:spPr bwMode="auto">
            <a:xfrm flipH="1">
              <a:off x="406399" y="0"/>
              <a:ext cx="161132" cy="102825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4717008" name="ZoneTexte 2124717007"/>
          <p:cNvSpPr txBox="1"/>
          <p:nvPr/>
        </p:nvSpPr>
        <p:spPr bwMode="auto">
          <a:xfrm>
            <a:off x="2452599" y="4227399"/>
            <a:ext cx="3377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A1</a:t>
            </a:r>
            <a:endParaRPr/>
          </a:p>
        </p:txBody>
      </p:sp>
      <p:sp>
        <p:nvSpPr>
          <p:cNvPr id="1700209226" name="ZoneTexte 1700209225"/>
          <p:cNvSpPr txBox="1"/>
          <p:nvPr/>
        </p:nvSpPr>
        <p:spPr bwMode="auto">
          <a:xfrm>
            <a:off x="3308508" y="4227399"/>
            <a:ext cx="3377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A2</a:t>
            </a:r>
          </a:p>
        </p:txBody>
      </p:sp>
      <p:sp>
        <p:nvSpPr>
          <p:cNvPr id="245773133" name="ZoneTexte 245773132"/>
          <p:cNvSpPr txBox="1"/>
          <p:nvPr/>
        </p:nvSpPr>
        <p:spPr bwMode="auto">
          <a:xfrm>
            <a:off x="2436583" y="4963421"/>
            <a:ext cx="3377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A3</a:t>
            </a:r>
            <a:endParaRPr/>
          </a:p>
        </p:txBody>
      </p:sp>
      <p:sp>
        <p:nvSpPr>
          <p:cNvPr id="710909284" name="ZoneTexte 710909283"/>
          <p:cNvSpPr txBox="1"/>
          <p:nvPr/>
        </p:nvSpPr>
        <p:spPr bwMode="auto">
          <a:xfrm>
            <a:off x="3308508" y="4963421"/>
            <a:ext cx="3377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A4</a:t>
            </a:r>
            <a:endParaRPr/>
          </a:p>
        </p:txBody>
      </p:sp>
      <p:sp>
        <p:nvSpPr>
          <p:cNvPr id="116387287" name="ZoneTexte 116387286"/>
          <p:cNvSpPr txBox="1"/>
          <p:nvPr/>
        </p:nvSpPr>
        <p:spPr bwMode="auto">
          <a:xfrm>
            <a:off x="5098492" y="3924746"/>
            <a:ext cx="261418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B</a:t>
            </a:r>
            <a:endParaRPr/>
          </a:p>
        </p:txBody>
      </p:sp>
      <p:sp>
        <p:nvSpPr>
          <p:cNvPr id="898653850" name="ZoneTexte 898653849"/>
          <p:cNvSpPr txBox="1"/>
          <p:nvPr/>
        </p:nvSpPr>
        <p:spPr bwMode="auto">
          <a:xfrm>
            <a:off x="5566021" y="3978066"/>
            <a:ext cx="259879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C</a:t>
            </a:r>
            <a:endParaRPr/>
          </a:p>
        </p:txBody>
      </p:sp>
      <p:sp>
        <p:nvSpPr>
          <p:cNvPr id="1972371418" name="ZoneTexte 1972371417"/>
          <p:cNvSpPr txBox="1"/>
          <p:nvPr/>
        </p:nvSpPr>
        <p:spPr bwMode="auto">
          <a:xfrm>
            <a:off x="6466802" y="3861048"/>
            <a:ext cx="2714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D</a:t>
            </a:r>
            <a:endParaRPr/>
          </a:p>
        </p:txBody>
      </p:sp>
      <p:sp>
        <p:nvSpPr>
          <p:cNvPr id="949760228" name="ZoneTexte 949760227"/>
          <p:cNvSpPr txBox="1"/>
          <p:nvPr/>
        </p:nvSpPr>
        <p:spPr bwMode="auto">
          <a:xfrm>
            <a:off x="7031452" y="4299041"/>
            <a:ext cx="322299" cy="264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E1</a:t>
            </a:r>
            <a:endParaRPr/>
          </a:p>
        </p:txBody>
      </p:sp>
      <p:sp>
        <p:nvSpPr>
          <p:cNvPr id="1456933477" name="ZoneTexte 1456933476"/>
          <p:cNvSpPr txBox="1"/>
          <p:nvPr/>
        </p:nvSpPr>
        <p:spPr bwMode="auto">
          <a:xfrm>
            <a:off x="8393203" y="5610597"/>
            <a:ext cx="32502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E2</a:t>
            </a:r>
            <a:endParaRPr/>
          </a:p>
        </p:txBody>
      </p:sp>
      <p:sp>
        <p:nvSpPr>
          <p:cNvPr id="1849298487" name="ZoneTexte 1849298486"/>
          <p:cNvSpPr txBox="1"/>
          <p:nvPr/>
        </p:nvSpPr>
        <p:spPr bwMode="auto">
          <a:xfrm>
            <a:off x="10237276" y="5686878"/>
            <a:ext cx="3209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F1</a:t>
            </a:r>
            <a:endParaRPr/>
          </a:p>
        </p:txBody>
      </p:sp>
      <p:sp>
        <p:nvSpPr>
          <p:cNvPr id="103454039" name="ZoneTexte 103454038"/>
          <p:cNvSpPr txBox="1"/>
          <p:nvPr/>
        </p:nvSpPr>
        <p:spPr bwMode="auto">
          <a:xfrm>
            <a:off x="10273372" y="4321266"/>
            <a:ext cx="3209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F2</a:t>
            </a:r>
            <a:endParaRPr/>
          </a:p>
        </p:txBody>
      </p:sp>
      <p:sp>
        <p:nvSpPr>
          <p:cNvPr id="2080571867" name="ZoneTexte 2080571866"/>
          <p:cNvSpPr txBox="1"/>
          <p:nvPr/>
        </p:nvSpPr>
        <p:spPr bwMode="auto">
          <a:xfrm>
            <a:off x="9359876" y="4044501"/>
            <a:ext cx="345159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G1</a:t>
            </a:r>
            <a:endParaRPr/>
          </a:p>
        </p:txBody>
      </p:sp>
      <p:sp>
        <p:nvSpPr>
          <p:cNvPr id="1609289680" name="ZoneTexte 1609289679"/>
          <p:cNvSpPr txBox="1"/>
          <p:nvPr/>
        </p:nvSpPr>
        <p:spPr bwMode="auto">
          <a:xfrm>
            <a:off x="8397876" y="3857643"/>
            <a:ext cx="345159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G2</a:t>
            </a:r>
            <a:endParaRPr/>
          </a:p>
        </p:txBody>
      </p:sp>
      <p:sp>
        <p:nvSpPr>
          <p:cNvPr id="1960873552" name="ZoneTexte 1960873551"/>
          <p:cNvSpPr txBox="1"/>
          <p:nvPr/>
        </p:nvSpPr>
        <p:spPr bwMode="auto">
          <a:xfrm>
            <a:off x="9334748" y="3156503"/>
            <a:ext cx="344069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H</a:t>
            </a:r>
            <a:r>
              <a:rPr lang="fr-FR" sz="1100"/>
              <a:t>1</a:t>
            </a:r>
            <a:endParaRPr sz="1100"/>
          </a:p>
        </p:txBody>
      </p:sp>
      <p:sp>
        <p:nvSpPr>
          <p:cNvPr id="1842752364" name="ZoneTexte 1842752363"/>
          <p:cNvSpPr txBox="1"/>
          <p:nvPr/>
        </p:nvSpPr>
        <p:spPr bwMode="auto">
          <a:xfrm>
            <a:off x="10335605" y="2850415"/>
            <a:ext cx="291683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I</a:t>
            </a:r>
            <a:r>
              <a:rPr lang="fr-FR" sz="1100"/>
              <a:t>1</a:t>
            </a:r>
            <a:endParaRPr sz="1100"/>
          </a:p>
        </p:txBody>
      </p:sp>
      <p:sp>
        <p:nvSpPr>
          <p:cNvPr id="546971294" name="ZoneTexte 546971293"/>
          <p:cNvSpPr txBox="1"/>
          <p:nvPr/>
        </p:nvSpPr>
        <p:spPr bwMode="auto">
          <a:xfrm>
            <a:off x="9268938" y="2388356"/>
            <a:ext cx="22961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J</a:t>
            </a:r>
            <a:endParaRPr/>
          </a:p>
        </p:txBody>
      </p:sp>
      <p:sp>
        <p:nvSpPr>
          <p:cNvPr id="2092219552" name="ZoneTexte 2092219551"/>
          <p:cNvSpPr txBox="1"/>
          <p:nvPr/>
        </p:nvSpPr>
        <p:spPr bwMode="auto">
          <a:xfrm>
            <a:off x="7424779" y="2562027"/>
            <a:ext cx="257956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K</a:t>
            </a:r>
            <a:endParaRPr/>
          </a:p>
        </p:txBody>
      </p:sp>
      <p:sp>
        <p:nvSpPr>
          <p:cNvPr id="229182624" name="ZoneTexte 229182623"/>
          <p:cNvSpPr txBox="1"/>
          <p:nvPr/>
        </p:nvSpPr>
        <p:spPr bwMode="auto">
          <a:xfrm>
            <a:off x="6314348" y="2840760"/>
            <a:ext cx="243978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L</a:t>
            </a:r>
            <a:endParaRPr/>
          </a:p>
        </p:txBody>
      </p:sp>
      <p:sp>
        <p:nvSpPr>
          <p:cNvPr id="507521162" name="ZoneTexte 507521161"/>
          <p:cNvSpPr txBox="1"/>
          <p:nvPr/>
        </p:nvSpPr>
        <p:spPr bwMode="auto">
          <a:xfrm>
            <a:off x="4530604" y="1680254"/>
            <a:ext cx="305276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M</a:t>
            </a:r>
            <a:endParaRPr/>
          </a:p>
        </p:txBody>
      </p:sp>
      <p:cxnSp>
        <p:nvCxnSpPr>
          <p:cNvPr id="2" name="Connecteur droit 1"/>
          <p:cNvCxnSpPr>
            <a:cxnSpLocks/>
          </p:cNvCxnSpPr>
          <p:nvPr/>
        </p:nvCxnSpPr>
        <p:spPr bwMode="auto">
          <a:xfrm>
            <a:off x="2145772" y="3105372"/>
            <a:ext cx="737908" cy="55562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727729" name="Connecteur droit 1362727728"/>
          <p:cNvCxnSpPr>
            <a:cxnSpLocks/>
          </p:cNvCxnSpPr>
          <p:nvPr/>
        </p:nvCxnSpPr>
        <p:spPr bwMode="auto">
          <a:xfrm flipV="1">
            <a:off x="2344209" y="3493431"/>
            <a:ext cx="737330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150850" name="Connecteur droit 326150849"/>
          <p:cNvCxnSpPr>
            <a:cxnSpLocks/>
          </p:cNvCxnSpPr>
          <p:nvPr/>
        </p:nvCxnSpPr>
        <p:spPr bwMode="auto">
          <a:xfrm flipV="1">
            <a:off x="3430051" y="3580743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188953" name="Connecteur droit 518188952"/>
          <p:cNvCxnSpPr>
            <a:cxnSpLocks/>
          </p:cNvCxnSpPr>
          <p:nvPr/>
        </p:nvCxnSpPr>
        <p:spPr bwMode="auto">
          <a:xfrm flipV="1">
            <a:off x="3707863" y="3421992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9581724" name="Connecteur droit 1849581723"/>
          <p:cNvCxnSpPr>
            <a:cxnSpLocks/>
          </p:cNvCxnSpPr>
          <p:nvPr/>
        </p:nvCxnSpPr>
        <p:spPr bwMode="auto">
          <a:xfrm flipV="1">
            <a:off x="5374738" y="3699805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584771" name="Connecteur droit 808584770"/>
          <p:cNvCxnSpPr>
            <a:cxnSpLocks/>
          </p:cNvCxnSpPr>
          <p:nvPr/>
        </p:nvCxnSpPr>
        <p:spPr bwMode="auto">
          <a:xfrm flipV="1">
            <a:off x="5255675" y="3501367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173868" name="Connecteur droit 776173867"/>
          <p:cNvCxnSpPr>
            <a:cxnSpLocks/>
          </p:cNvCxnSpPr>
          <p:nvPr/>
        </p:nvCxnSpPr>
        <p:spPr bwMode="auto">
          <a:xfrm flipV="1">
            <a:off x="6485987" y="3660117"/>
            <a:ext cx="737328" cy="0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1931233" name="Connecteur droit 1821931232"/>
          <p:cNvCxnSpPr>
            <a:cxnSpLocks/>
          </p:cNvCxnSpPr>
          <p:nvPr/>
        </p:nvCxnSpPr>
        <p:spPr bwMode="auto">
          <a:xfrm>
            <a:off x="7067022" y="3977616"/>
            <a:ext cx="652087" cy="302505"/>
          </a:xfrm>
          <a:prstGeom prst="line">
            <a:avLst/>
          </a:prstGeom>
          <a:ln w="76199" cap="flat" cmpd="sng" algn="ctr">
            <a:solidFill>
              <a:srgbClr val="43739E"/>
            </a:solidFill>
            <a:prstDash val="sysDot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4537921" name="ZoneTexte 1174537920"/>
          <p:cNvSpPr txBox="1"/>
          <p:nvPr/>
        </p:nvSpPr>
        <p:spPr bwMode="auto">
          <a:xfrm>
            <a:off x="1323581" y="4790932"/>
            <a:ext cx="3377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A5</a:t>
            </a:r>
            <a:endParaRPr/>
          </a:p>
        </p:txBody>
      </p:sp>
      <p:sp>
        <p:nvSpPr>
          <p:cNvPr id="252" name="ZoneTexte 251"/>
          <p:cNvSpPr txBox="1"/>
          <p:nvPr/>
        </p:nvSpPr>
        <p:spPr bwMode="auto">
          <a:xfrm>
            <a:off x="8815270" y="2798153"/>
            <a:ext cx="344069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H</a:t>
            </a:r>
            <a:r>
              <a:rPr lang="fr-FR" sz="1100"/>
              <a:t>2</a:t>
            </a:r>
            <a:endParaRPr sz="1100"/>
          </a:p>
        </p:txBody>
      </p:sp>
      <p:sp>
        <p:nvSpPr>
          <p:cNvPr id="253" name="ZoneTexte 252"/>
          <p:cNvSpPr txBox="1"/>
          <p:nvPr/>
        </p:nvSpPr>
        <p:spPr bwMode="auto">
          <a:xfrm>
            <a:off x="9624329" y="2189451"/>
            <a:ext cx="291683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I</a:t>
            </a:r>
            <a:r>
              <a:rPr lang="fr-FR" sz="1100"/>
              <a:t>2</a:t>
            </a:r>
            <a:endParaRPr sz="1100"/>
          </a:p>
        </p:txBody>
      </p:sp>
      <p:sp>
        <p:nvSpPr>
          <p:cNvPr id="254" name="ZoneTexte 253"/>
          <p:cNvSpPr txBox="1"/>
          <p:nvPr/>
        </p:nvSpPr>
        <p:spPr bwMode="auto">
          <a:xfrm>
            <a:off x="3908286" y="3833002"/>
            <a:ext cx="3377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A</a:t>
            </a:r>
            <a:r>
              <a:rPr lang="fr-FR" sz="1100"/>
              <a:t>6</a:t>
            </a:r>
            <a:endParaRPr sz="1100"/>
          </a:p>
        </p:txBody>
      </p:sp>
      <p:sp>
        <p:nvSpPr>
          <p:cNvPr id="255" name="ZoneTexte 254"/>
          <p:cNvSpPr txBox="1"/>
          <p:nvPr/>
        </p:nvSpPr>
        <p:spPr bwMode="auto">
          <a:xfrm>
            <a:off x="4024432" y="2473771"/>
            <a:ext cx="275717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100"/>
              <a:t>N</a:t>
            </a:r>
            <a:endParaRPr sz="1100"/>
          </a:p>
        </p:txBody>
      </p:sp>
      <p:sp>
        <p:nvSpPr>
          <p:cNvPr id="256" name="ZoneTexte 255"/>
          <p:cNvSpPr txBox="1"/>
          <p:nvPr/>
        </p:nvSpPr>
        <p:spPr bwMode="auto">
          <a:xfrm>
            <a:off x="2228589" y="2277193"/>
            <a:ext cx="278089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100"/>
              <a:t>O</a:t>
            </a:r>
            <a:endParaRPr sz="1100"/>
          </a:p>
        </p:txBody>
      </p:sp>
      <p:cxnSp>
        <p:nvCxnSpPr>
          <p:cNvPr id="8" name="Connecteur droit 7"/>
          <p:cNvCxnSpPr>
            <a:cxnSpLocks/>
          </p:cNvCxnSpPr>
          <p:nvPr/>
        </p:nvCxnSpPr>
        <p:spPr bwMode="auto">
          <a:xfrm flipH="1">
            <a:off x="10055432" y="2537704"/>
            <a:ext cx="446424" cy="46864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cxnSpLocks/>
          </p:cNvCxnSpPr>
          <p:nvPr/>
        </p:nvCxnSpPr>
        <p:spPr bwMode="auto">
          <a:xfrm flipH="1">
            <a:off x="9116431" y="3078434"/>
            <a:ext cx="370914" cy="47505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eur droit 263"/>
          <p:cNvCxnSpPr>
            <a:cxnSpLocks/>
          </p:cNvCxnSpPr>
          <p:nvPr/>
        </p:nvCxnSpPr>
        <p:spPr bwMode="auto">
          <a:xfrm>
            <a:off x="9080868" y="3965282"/>
            <a:ext cx="425914" cy="92291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ZoneTexte 225"/>
          <p:cNvSpPr txBox="1"/>
          <p:nvPr/>
        </p:nvSpPr>
        <p:spPr bwMode="auto">
          <a:xfrm>
            <a:off x="505245" y="168904"/>
            <a:ext cx="9406976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dirty="0"/>
              <a:t>À partir de </a:t>
            </a:r>
            <a:r>
              <a:rPr lang="fr-FR" sz="2000" dirty="0" smtClean="0"/>
              <a:t>17h30, jusqu’à 22h</a:t>
            </a:r>
          </a:p>
          <a:p>
            <a:pPr>
              <a:defRPr/>
            </a:pPr>
            <a:r>
              <a:rPr lang="fr-FR" sz="1600" dirty="0" smtClean="0"/>
              <a:t>Concerts Pop/Rock : Mygales détendues à 17h30, Grand March à 19h,</a:t>
            </a:r>
          </a:p>
          <a:p>
            <a:pPr>
              <a:defRPr/>
            </a:pPr>
            <a:r>
              <a:rPr lang="fr-FR" sz="1600" dirty="0" smtClean="0"/>
              <a:t>puis </a:t>
            </a:r>
            <a:r>
              <a:rPr lang="fr-FR" sz="1600" dirty="0"/>
              <a:t>… </a:t>
            </a:r>
            <a:r>
              <a:rPr lang="fr-FR" sz="1600" dirty="0" smtClean="0"/>
              <a:t>Balloche</a:t>
            </a:r>
          </a:p>
          <a:p>
            <a:pPr>
              <a:defRPr/>
            </a:pPr>
            <a:r>
              <a:rPr lang="fr-FR" sz="1600" dirty="0" smtClean="0"/>
              <a:t>Avec</a:t>
            </a:r>
            <a:r>
              <a:rPr lang="fr-FR" sz="1600" dirty="0"/>
              <a:t>, vers 18h : Sandwich au </a:t>
            </a:r>
            <a:r>
              <a:rPr lang="fr-FR" sz="1600" dirty="0" err="1" smtClean="0"/>
              <a:t>barbec</a:t>
            </a:r>
            <a:r>
              <a:rPr lang="fr-FR" sz="1600" dirty="0" smtClean="0"/>
              <a:t>, ou « lunch box » pour celles et ceux qui se sont déjà inscrits (</a:t>
            </a:r>
            <a:r>
              <a:rPr lang="fr-FR" sz="1600" dirty="0" err="1" smtClean="0"/>
              <a:t>Evento</a:t>
            </a:r>
            <a:r>
              <a:rPr lang="fr-FR" sz="1600" dirty="0" smtClean="0"/>
              <a:t> clos)</a:t>
            </a:r>
          </a:p>
          <a:p>
            <a:pPr>
              <a:defRPr/>
            </a:pPr>
            <a:r>
              <a:rPr lang="fr-FR" sz="1200" dirty="0" smtClean="0"/>
              <a:t>(Désolé, du fait des délais de commande, sans cette inscription préalable, il vous faudra apporter votre en-cas)</a:t>
            </a:r>
            <a:endParaRPr lang="fr-FR" sz="1200" dirty="0"/>
          </a:p>
        </p:txBody>
      </p:sp>
      <p:sp>
        <p:nvSpPr>
          <p:cNvPr id="263" name="ZoneTexte 262"/>
          <p:cNvSpPr txBox="1"/>
          <p:nvPr/>
        </p:nvSpPr>
        <p:spPr bwMode="auto">
          <a:xfrm rot="21012589">
            <a:off x="9446328" y="3341387"/>
            <a:ext cx="699359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600" dirty="0"/>
              <a:t>Danse</a:t>
            </a:r>
            <a:endParaRPr sz="1600" dirty="0"/>
          </a:p>
        </p:txBody>
      </p:sp>
      <p:sp>
        <p:nvSpPr>
          <p:cNvPr id="267" name="ZoneTexte 266"/>
          <p:cNvSpPr txBox="1"/>
          <p:nvPr/>
        </p:nvSpPr>
        <p:spPr bwMode="auto">
          <a:xfrm rot="206155">
            <a:off x="7067131" y="5607525"/>
            <a:ext cx="1606924" cy="248851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1000" dirty="0"/>
              <a:t>Barbecues </a:t>
            </a:r>
            <a:endParaRPr dirty="0"/>
          </a:p>
        </p:txBody>
      </p:sp>
      <p:sp>
        <p:nvSpPr>
          <p:cNvPr id="249" name="ZoneTexte 248"/>
          <p:cNvSpPr txBox="1"/>
          <p:nvPr/>
        </p:nvSpPr>
        <p:spPr bwMode="auto">
          <a:xfrm>
            <a:off x="3308508" y="4227399"/>
            <a:ext cx="337785" cy="264560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100"/>
              <a:t>A2</a:t>
            </a:r>
          </a:p>
        </p:txBody>
      </p:sp>
      <p:grpSp>
        <p:nvGrpSpPr>
          <p:cNvPr id="259" name="Groupe 258"/>
          <p:cNvGrpSpPr/>
          <p:nvPr/>
        </p:nvGrpSpPr>
        <p:grpSpPr>
          <a:xfrm>
            <a:off x="8218026" y="192505"/>
            <a:ext cx="3718848" cy="6624984"/>
            <a:chOff x="8218026" y="192505"/>
            <a:chExt cx="3718848" cy="6624984"/>
          </a:xfrm>
        </p:grpSpPr>
        <p:grpSp>
          <p:nvGrpSpPr>
            <p:cNvPr id="266" name="Groupe 265"/>
            <p:cNvGrpSpPr/>
            <p:nvPr/>
          </p:nvGrpSpPr>
          <p:grpSpPr>
            <a:xfrm>
              <a:off x="8218026" y="192505"/>
              <a:ext cx="3718848" cy="6624984"/>
              <a:chOff x="8218026" y="192505"/>
              <a:chExt cx="3718848" cy="6624984"/>
            </a:xfrm>
          </p:grpSpPr>
          <p:sp>
            <p:nvSpPr>
              <p:cNvPr id="283" name="Forme libre 282"/>
              <p:cNvSpPr/>
              <p:nvPr/>
            </p:nvSpPr>
            <p:spPr>
              <a:xfrm>
                <a:off x="8218026" y="3692324"/>
                <a:ext cx="2344518" cy="3125165"/>
              </a:xfrm>
              <a:custGeom>
                <a:avLst/>
                <a:gdLst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300942 w 2344518"/>
                  <a:gd name="connsiteY41" fmla="*/ 78707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85195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85195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231494 w 2344518"/>
                  <a:gd name="connsiteY43" fmla="*/ 682906 h 3125165"/>
                  <a:gd name="connsiteX44" fmla="*/ 208344 w 2344518"/>
                  <a:gd name="connsiteY44" fmla="*/ 659757 h 3125165"/>
                  <a:gd name="connsiteX45" fmla="*/ 127322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185195 w 2344518"/>
                  <a:gd name="connsiteY43" fmla="*/ 729205 h 3125165"/>
                  <a:gd name="connsiteX44" fmla="*/ 208344 w 2344518"/>
                  <a:gd name="connsiteY44" fmla="*/ 659757 h 3125165"/>
                  <a:gd name="connsiteX45" fmla="*/ 127322 w 2344518"/>
                  <a:gd name="connsiteY45" fmla="*/ 625033 h 3125165"/>
                  <a:gd name="connsiteX46" fmla="*/ 173620 w 2344518"/>
                  <a:gd name="connsiteY46" fmla="*/ 590309 h 3125165"/>
                  <a:gd name="connsiteX47" fmla="*/ 138896 w 2344518"/>
                  <a:gd name="connsiteY47" fmla="*/ 567160 h 3125165"/>
                  <a:gd name="connsiteX48" fmla="*/ 104172 w 2344518"/>
                  <a:gd name="connsiteY48" fmla="*/ 428263 h 3125165"/>
                  <a:gd name="connsiteX49" fmla="*/ 92597 w 2344518"/>
                  <a:gd name="connsiteY49" fmla="*/ 393539 h 3125165"/>
                  <a:gd name="connsiteX50" fmla="*/ 81023 w 2344518"/>
                  <a:gd name="connsiteY50" fmla="*/ 347241 h 3125165"/>
                  <a:gd name="connsiteX51" fmla="*/ 69448 w 2344518"/>
                  <a:gd name="connsiteY51" fmla="*/ 289367 h 3125165"/>
                  <a:gd name="connsiteX52" fmla="*/ 46299 w 2344518"/>
                  <a:gd name="connsiteY52" fmla="*/ 219919 h 3125165"/>
                  <a:gd name="connsiteX53" fmla="*/ 23149 w 2344518"/>
                  <a:gd name="connsiteY53" fmla="*/ 127322 h 3125165"/>
                  <a:gd name="connsiteX54" fmla="*/ 0 w 2344518"/>
                  <a:gd name="connsiteY54" fmla="*/ 57873 h 3125165"/>
                  <a:gd name="connsiteX55" fmla="*/ 23149 w 2344518"/>
                  <a:gd name="connsiteY55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254643 w 2344518"/>
                  <a:gd name="connsiteY42" fmla="*/ 717630 h 3125165"/>
                  <a:gd name="connsiteX43" fmla="*/ 185195 w 2344518"/>
                  <a:gd name="connsiteY43" fmla="*/ 729205 h 3125165"/>
                  <a:gd name="connsiteX44" fmla="*/ 127322 w 2344518"/>
                  <a:gd name="connsiteY44" fmla="*/ 625033 h 3125165"/>
                  <a:gd name="connsiteX45" fmla="*/ 173620 w 2344518"/>
                  <a:gd name="connsiteY45" fmla="*/ 590309 h 3125165"/>
                  <a:gd name="connsiteX46" fmla="*/ 138896 w 2344518"/>
                  <a:gd name="connsiteY46" fmla="*/ 567160 h 3125165"/>
                  <a:gd name="connsiteX47" fmla="*/ 104172 w 2344518"/>
                  <a:gd name="connsiteY47" fmla="*/ 428263 h 3125165"/>
                  <a:gd name="connsiteX48" fmla="*/ 92597 w 2344518"/>
                  <a:gd name="connsiteY48" fmla="*/ 393539 h 3125165"/>
                  <a:gd name="connsiteX49" fmla="*/ 81023 w 2344518"/>
                  <a:gd name="connsiteY49" fmla="*/ 347241 h 3125165"/>
                  <a:gd name="connsiteX50" fmla="*/ 69448 w 2344518"/>
                  <a:gd name="connsiteY50" fmla="*/ 289367 h 3125165"/>
                  <a:gd name="connsiteX51" fmla="*/ 46299 w 2344518"/>
                  <a:gd name="connsiteY51" fmla="*/ 219919 h 3125165"/>
                  <a:gd name="connsiteX52" fmla="*/ 23149 w 2344518"/>
                  <a:gd name="connsiteY52" fmla="*/ 127322 h 3125165"/>
                  <a:gd name="connsiteX53" fmla="*/ 0 w 2344518"/>
                  <a:gd name="connsiteY53" fmla="*/ 57873 h 3125165"/>
                  <a:gd name="connsiteX54" fmla="*/ 23149 w 2344518"/>
                  <a:gd name="connsiteY54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38896 w 2344518"/>
                  <a:gd name="connsiteY45" fmla="*/ 567160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335666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58815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12516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  <a:gd name="connsiteX0" fmla="*/ 2280213 w 2344518"/>
                  <a:gd name="connsiteY0" fmla="*/ 3125165 h 3125165"/>
                  <a:gd name="connsiteX1" fmla="*/ 2268638 w 2344518"/>
                  <a:gd name="connsiteY1" fmla="*/ 3067291 h 3125165"/>
                  <a:gd name="connsiteX2" fmla="*/ 2257063 w 2344518"/>
                  <a:gd name="connsiteY2" fmla="*/ 3032567 h 3125165"/>
                  <a:gd name="connsiteX3" fmla="*/ 2210765 w 2344518"/>
                  <a:gd name="connsiteY3" fmla="*/ 2233914 h 3125165"/>
                  <a:gd name="connsiteX4" fmla="*/ 1944547 w 2344518"/>
                  <a:gd name="connsiteY4" fmla="*/ 2233914 h 3125165"/>
                  <a:gd name="connsiteX5" fmla="*/ 1909823 w 2344518"/>
                  <a:gd name="connsiteY5" fmla="*/ 2222339 h 3125165"/>
                  <a:gd name="connsiteX6" fmla="*/ 1770927 w 2344518"/>
                  <a:gd name="connsiteY6" fmla="*/ 2199190 h 3125165"/>
                  <a:gd name="connsiteX7" fmla="*/ 1608881 w 2344518"/>
                  <a:gd name="connsiteY7" fmla="*/ 2176041 h 3125165"/>
                  <a:gd name="connsiteX8" fmla="*/ 1562582 w 2344518"/>
                  <a:gd name="connsiteY8" fmla="*/ 2164466 h 3125165"/>
                  <a:gd name="connsiteX9" fmla="*/ 1504709 w 2344518"/>
                  <a:gd name="connsiteY9" fmla="*/ 2152891 h 3125165"/>
                  <a:gd name="connsiteX10" fmla="*/ 1435261 w 2344518"/>
                  <a:gd name="connsiteY10" fmla="*/ 2129742 h 3125165"/>
                  <a:gd name="connsiteX11" fmla="*/ 1400537 w 2344518"/>
                  <a:gd name="connsiteY11" fmla="*/ 2118167 h 3125165"/>
                  <a:gd name="connsiteX12" fmla="*/ 1365813 w 2344518"/>
                  <a:gd name="connsiteY12" fmla="*/ 2106592 h 3125165"/>
                  <a:gd name="connsiteX13" fmla="*/ 1342663 w 2344518"/>
                  <a:gd name="connsiteY13" fmla="*/ 2083443 h 3125165"/>
                  <a:gd name="connsiteX14" fmla="*/ 1273215 w 2344518"/>
                  <a:gd name="connsiteY14" fmla="*/ 2060294 h 3125165"/>
                  <a:gd name="connsiteX15" fmla="*/ 1238491 w 2344518"/>
                  <a:gd name="connsiteY15" fmla="*/ 2037144 h 3125165"/>
                  <a:gd name="connsiteX16" fmla="*/ 1203767 w 2344518"/>
                  <a:gd name="connsiteY16" fmla="*/ 2025570 h 3125165"/>
                  <a:gd name="connsiteX17" fmla="*/ 1145894 w 2344518"/>
                  <a:gd name="connsiteY17" fmla="*/ 1990846 h 3125165"/>
                  <a:gd name="connsiteX18" fmla="*/ 1122744 w 2344518"/>
                  <a:gd name="connsiteY18" fmla="*/ 1967696 h 3125165"/>
                  <a:gd name="connsiteX19" fmla="*/ 1064871 w 2344518"/>
                  <a:gd name="connsiteY19" fmla="*/ 1898248 h 3125165"/>
                  <a:gd name="connsiteX20" fmla="*/ 1030147 w 2344518"/>
                  <a:gd name="connsiteY20" fmla="*/ 1886673 h 3125165"/>
                  <a:gd name="connsiteX21" fmla="*/ 1006997 w 2344518"/>
                  <a:gd name="connsiteY21" fmla="*/ 1863524 h 3125165"/>
                  <a:gd name="connsiteX22" fmla="*/ 983848 w 2344518"/>
                  <a:gd name="connsiteY22" fmla="*/ 1828800 h 3125165"/>
                  <a:gd name="connsiteX23" fmla="*/ 949124 w 2344518"/>
                  <a:gd name="connsiteY23" fmla="*/ 1805651 h 3125165"/>
                  <a:gd name="connsiteX24" fmla="*/ 868101 w 2344518"/>
                  <a:gd name="connsiteY24" fmla="*/ 1747777 h 3125165"/>
                  <a:gd name="connsiteX25" fmla="*/ 821802 w 2344518"/>
                  <a:gd name="connsiteY25" fmla="*/ 1701479 h 3125165"/>
                  <a:gd name="connsiteX26" fmla="*/ 763929 w 2344518"/>
                  <a:gd name="connsiteY26" fmla="*/ 1643605 h 3125165"/>
                  <a:gd name="connsiteX27" fmla="*/ 729205 w 2344518"/>
                  <a:gd name="connsiteY27" fmla="*/ 1608881 h 3125165"/>
                  <a:gd name="connsiteX28" fmla="*/ 694481 w 2344518"/>
                  <a:gd name="connsiteY28" fmla="*/ 1585732 h 3125165"/>
                  <a:gd name="connsiteX29" fmla="*/ 625033 w 2344518"/>
                  <a:gd name="connsiteY29" fmla="*/ 1504709 h 3125165"/>
                  <a:gd name="connsiteX30" fmla="*/ 578734 w 2344518"/>
                  <a:gd name="connsiteY30" fmla="*/ 1458410 h 3125165"/>
                  <a:gd name="connsiteX31" fmla="*/ 555585 w 2344518"/>
                  <a:gd name="connsiteY31" fmla="*/ 1423686 h 3125165"/>
                  <a:gd name="connsiteX32" fmla="*/ 509286 w 2344518"/>
                  <a:gd name="connsiteY32" fmla="*/ 1377387 h 3125165"/>
                  <a:gd name="connsiteX33" fmla="*/ 462987 w 2344518"/>
                  <a:gd name="connsiteY33" fmla="*/ 1319514 h 3125165"/>
                  <a:gd name="connsiteX34" fmla="*/ 451413 w 2344518"/>
                  <a:gd name="connsiteY34" fmla="*/ 1284790 h 3125165"/>
                  <a:gd name="connsiteX35" fmla="*/ 428263 w 2344518"/>
                  <a:gd name="connsiteY35" fmla="*/ 1261641 h 3125165"/>
                  <a:gd name="connsiteX36" fmla="*/ 405114 w 2344518"/>
                  <a:gd name="connsiteY36" fmla="*/ 1192192 h 3125165"/>
                  <a:gd name="connsiteX37" fmla="*/ 381965 w 2344518"/>
                  <a:gd name="connsiteY37" fmla="*/ 1122744 h 3125165"/>
                  <a:gd name="connsiteX38" fmla="*/ 370390 w 2344518"/>
                  <a:gd name="connsiteY38" fmla="*/ 1088020 h 3125165"/>
                  <a:gd name="connsiteX39" fmla="*/ 312516 w 2344518"/>
                  <a:gd name="connsiteY39" fmla="*/ 1018572 h 3125165"/>
                  <a:gd name="connsiteX40" fmla="*/ 289368 w 2344518"/>
                  <a:gd name="connsiteY40" fmla="*/ 937549 h 3125165"/>
                  <a:gd name="connsiteX41" fmla="*/ 208345 w 2344518"/>
                  <a:gd name="connsiteY41" fmla="*/ 810229 h 3125165"/>
                  <a:gd name="connsiteX42" fmla="*/ 185195 w 2344518"/>
                  <a:gd name="connsiteY42" fmla="*/ 729205 h 3125165"/>
                  <a:gd name="connsiteX43" fmla="*/ 127322 w 2344518"/>
                  <a:gd name="connsiteY43" fmla="*/ 625033 h 3125165"/>
                  <a:gd name="connsiteX44" fmla="*/ 173620 w 2344518"/>
                  <a:gd name="connsiteY44" fmla="*/ 590309 h 3125165"/>
                  <a:gd name="connsiteX45" fmla="*/ 127321 w 2344518"/>
                  <a:gd name="connsiteY45" fmla="*/ 544011 h 3125165"/>
                  <a:gd name="connsiteX46" fmla="*/ 104172 w 2344518"/>
                  <a:gd name="connsiteY46" fmla="*/ 428263 h 3125165"/>
                  <a:gd name="connsiteX47" fmla="*/ 92597 w 2344518"/>
                  <a:gd name="connsiteY47" fmla="*/ 393539 h 3125165"/>
                  <a:gd name="connsiteX48" fmla="*/ 81023 w 2344518"/>
                  <a:gd name="connsiteY48" fmla="*/ 347241 h 3125165"/>
                  <a:gd name="connsiteX49" fmla="*/ 69448 w 2344518"/>
                  <a:gd name="connsiteY49" fmla="*/ 289367 h 3125165"/>
                  <a:gd name="connsiteX50" fmla="*/ 46299 w 2344518"/>
                  <a:gd name="connsiteY50" fmla="*/ 219919 h 3125165"/>
                  <a:gd name="connsiteX51" fmla="*/ 23149 w 2344518"/>
                  <a:gd name="connsiteY51" fmla="*/ 127322 h 3125165"/>
                  <a:gd name="connsiteX52" fmla="*/ 0 w 2344518"/>
                  <a:gd name="connsiteY52" fmla="*/ 57873 h 3125165"/>
                  <a:gd name="connsiteX53" fmla="*/ 23149 w 2344518"/>
                  <a:gd name="connsiteY53" fmla="*/ 0 h 3125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344518" h="3125165">
                    <a:moveTo>
                      <a:pt x="2280213" y="3125165"/>
                    </a:moveTo>
                    <a:cubicBezTo>
                      <a:pt x="2276355" y="3105874"/>
                      <a:pt x="2273410" y="3086377"/>
                      <a:pt x="2268638" y="3067291"/>
                    </a:cubicBezTo>
                    <a:cubicBezTo>
                      <a:pt x="2265679" y="3055454"/>
                      <a:pt x="2257407" y="3044763"/>
                      <a:pt x="2257063" y="3032567"/>
                    </a:cubicBezTo>
                    <a:cubicBezTo>
                      <a:pt x="2234446" y="2229668"/>
                      <a:pt x="2494916" y="2328634"/>
                      <a:pt x="2210765" y="2233914"/>
                    </a:cubicBezTo>
                    <a:cubicBezTo>
                      <a:pt x="2078436" y="2248617"/>
                      <a:pt x="2101660" y="2252398"/>
                      <a:pt x="1944547" y="2233914"/>
                    </a:cubicBezTo>
                    <a:cubicBezTo>
                      <a:pt x="1932430" y="2232488"/>
                      <a:pt x="1921787" y="2224732"/>
                      <a:pt x="1909823" y="2222339"/>
                    </a:cubicBezTo>
                    <a:cubicBezTo>
                      <a:pt x="1863797" y="2213134"/>
                      <a:pt x="1817502" y="2205012"/>
                      <a:pt x="1770927" y="2199190"/>
                    </a:cubicBezTo>
                    <a:cubicBezTo>
                      <a:pt x="1714043" y="2192079"/>
                      <a:pt x="1664497" y="2187164"/>
                      <a:pt x="1608881" y="2176041"/>
                    </a:cubicBezTo>
                    <a:cubicBezTo>
                      <a:pt x="1593282" y="2172921"/>
                      <a:pt x="1578111" y="2167917"/>
                      <a:pt x="1562582" y="2164466"/>
                    </a:cubicBezTo>
                    <a:cubicBezTo>
                      <a:pt x="1543377" y="2160198"/>
                      <a:pt x="1523689" y="2158067"/>
                      <a:pt x="1504709" y="2152891"/>
                    </a:cubicBezTo>
                    <a:cubicBezTo>
                      <a:pt x="1481167" y="2146471"/>
                      <a:pt x="1458410" y="2137458"/>
                      <a:pt x="1435261" y="2129742"/>
                    </a:cubicBezTo>
                    <a:lnTo>
                      <a:pt x="1400537" y="2118167"/>
                    </a:lnTo>
                    <a:lnTo>
                      <a:pt x="1365813" y="2106592"/>
                    </a:lnTo>
                    <a:cubicBezTo>
                      <a:pt x="1358096" y="2098876"/>
                      <a:pt x="1352424" y="2088323"/>
                      <a:pt x="1342663" y="2083443"/>
                    </a:cubicBezTo>
                    <a:cubicBezTo>
                      <a:pt x="1320838" y="2072531"/>
                      <a:pt x="1273215" y="2060294"/>
                      <a:pt x="1273215" y="2060294"/>
                    </a:cubicBezTo>
                    <a:cubicBezTo>
                      <a:pt x="1261640" y="2052577"/>
                      <a:pt x="1250934" y="2043365"/>
                      <a:pt x="1238491" y="2037144"/>
                    </a:cubicBezTo>
                    <a:cubicBezTo>
                      <a:pt x="1227578" y="2031688"/>
                      <a:pt x="1214229" y="2031847"/>
                      <a:pt x="1203767" y="2025570"/>
                    </a:cubicBezTo>
                    <a:cubicBezTo>
                      <a:pt x="1124326" y="1977905"/>
                      <a:pt x="1244261" y="2023633"/>
                      <a:pt x="1145894" y="1990846"/>
                    </a:cubicBezTo>
                    <a:cubicBezTo>
                      <a:pt x="1138177" y="1983129"/>
                      <a:pt x="1129561" y="1976218"/>
                      <a:pt x="1122744" y="1967696"/>
                    </a:cubicBezTo>
                    <a:cubicBezTo>
                      <a:pt x="1098341" y="1937192"/>
                      <a:pt x="1100223" y="1921816"/>
                      <a:pt x="1064871" y="1898248"/>
                    </a:cubicBezTo>
                    <a:cubicBezTo>
                      <a:pt x="1054719" y="1891480"/>
                      <a:pt x="1041722" y="1890531"/>
                      <a:pt x="1030147" y="1886673"/>
                    </a:cubicBezTo>
                    <a:cubicBezTo>
                      <a:pt x="1022430" y="1878957"/>
                      <a:pt x="1013814" y="1872045"/>
                      <a:pt x="1006997" y="1863524"/>
                    </a:cubicBezTo>
                    <a:cubicBezTo>
                      <a:pt x="998307" y="1852661"/>
                      <a:pt x="993685" y="1838637"/>
                      <a:pt x="983848" y="1828800"/>
                    </a:cubicBezTo>
                    <a:cubicBezTo>
                      <a:pt x="974011" y="1818963"/>
                      <a:pt x="959686" y="1814704"/>
                      <a:pt x="949124" y="1805651"/>
                    </a:cubicBezTo>
                    <a:cubicBezTo>
                      <a:pt x="879217" y="1745731"/>
                      <a:pt x="931905" y="1769046"/>
                      <a:pt x="868101" y="1747777"/>
                    </a:cubicBezTo>
                    <a:cubicBezTo>
                      <a:pt x="844095" y="1675756"/>
                      <a:pt x="876676" y="1742634"/>
                      <a:pt x="821802" y="1701479"/>
                    </a:cubicBezTo>
                    <a:cubicBezTo>
                      <a:pt x="799976" y="1685110"/>
                      <a:pt x="783220" y="1662896"/>
                      <a:pt x="763929" y="1643605"/>
                    </a:cubicBezTo>
                    <a:cubicBezTo>
                      <a:pt x="752354" y="1632030"/>
                      <a:pt x="742825" y="1617961"/>
                      <a:pt x="729205" y="1608881"/>
                    </a:cubicBezTo>
                    <a:cubicBezTo>
                      <a:pt x="717630" y="1601165"/>
                      <a:pt x="705043" y="1594785"/>
                      <a:pt x="694481" y="1585732"/>
                    </a:cubicBezTo>
                    <a:cubicBezTo>
                      <a:pt x="604684" y="1508763"/>
                      <a:pt x="681743" y="1570872"/>
                      <a:pt x="625033" y="1504709"/>
                    </a:cubicBezTo>
                    <a:cubicBezTo>
                      <a:pt x="610829" y="1488138"/>
                      <a:pt x="590841" y="1476570"/>
                      <a:pt x="578734" y="1458410"/>
                    </a:cubicBezTo>
                    <a:cubicBezTo>
                      <a:pt x="571018" y="1446835"/>
                      <a:pt x="564638" y="1434248"/>
                      <a:pt x="555585" y="1423686"/>
                    </a:cubicBezTo>
                    <a:cubicBezTo>
                      <a:pt x="541381" y="1407115"/>
                      <a:pt x="521393" y="1395547"/>
                      <a:pt x="509286" y="1377387"/>
                    </a:cubicBezTo>
                    <a:cubicBezTo>
                      <a:pt x="480084" y="1333583"/>
                      <a:pt x="495974" y="1352499"/>
                      <a:pt x="462987" y="1319514"/>
                    </a:cubicBezTo>
                    <a:cubicBezTo>
                      <a:pt x="459129" y="1307939"/>
                      <a:pt x="457690" y="1295252"/>
                      <a:pt x="451413" y="1284790"/>
                    </a:cubicBezTo>
                    <a:cubicBezTo>
                      <a:pt x="445798" y="1275432"/>
                      <a:pt x="433143" y="1271402"/>
                      <a:pt x="428263" y="1261641"/>
                    </a:cubicBezTo>
                    <a:cubicBezTo>
                      <a:pt x="417350" y="1239815"/>
                      <a:pt x="412830" y="1215342"/>
                      <a:pt x="405114" y="1192192"/>
                    </a:cubicBezTo>
                    <a:lnTo>
                      <a:pt x="381965" y="1122744"/>
                    </a:lnTo>
                    <a:cubicBezTo>
                      <a:pt x="378107" y="1111169"/>
                      <a:pt x="381965" y="1105382"/>
                      <a:pt x="370390" y="1088020"/>
                    </a:cubicBezTo>
                    <a:cubicBezTo>
                      <a:pt x="358815" y="1070658"/>
                      <a:pt x="326020" y="1043650"/>
                      <a:pt x="312516" y="1018572"/>
                    </a:cubicBezTo>
                    <a:cubicBezTo>
                      <a:pt x="299012" y="993494"/>
                      <a:pt x="300398" y="970641"/>
                      <a:pt x="289368" y="937549"/>
                    </a:cubicBezTo>
                    <a:cubicBezTo>
                      <a:pt x="284032" y="900196"/>
                      <a:pt x="225707" y="844953"/>
                      <a:pt x="208345" y="810229"/>
                    </a:cubicBezTo>
                    <a:cubicBezTo>
                      <a:pt x="190983" y="775505"/>
                      <a:pt x="198699" y="760071"/>
                      <a:pt x="185195" y="729205"/>
                    </a:cubicBezTo>
                    <a:cubicBezTo>
                      <a:pt x="171691" y="698339"/>
                      <a:pt x="129251" y="648182"/>
                      <a:pt x="127322" y="625033"/>
                    </a:cubicBezTo>
                    <a:cubicBezTo>
                      <a:pt x="125393" y="601884"/>
                      <a:pt x="173620" y="603813"/>
                      <a:pt x="173620" y="590309"/>
                    </a:cubicBezTo>
                    <a:cubicBezTo>
                      <a:pt x="173620" y="576805"/>
                      <a:pt x="138896" y="551727"/>
                      <a:pt x="127321" y="544011"/>
                    </a:cubicBezTo>
                    <a:cubicBezTo>
                      <a:pt x="80542" y="403671"/>
                      <a:pt x="109959" y="453342"/>
                      <a:pt x="104172" y="428263"/>
                    </a:cubicBezTo>
                    <a:cubicBezTo>
                      <a:pt x="98385" y="403184"/>
                      <a:pt x="95949" y="405270"/>
                      <a:pt x="92597" y="393539"/>
                    </a:cubicBezTo>
                    <a:cubicBezTo>
                      <a:pt x="88227" y="378243"/>
                      <a:pt x="84474" y="362770"/>
                      <a:pt x="81023" y="347241"/>
                    </a:cubicBezTo>
                    <a:cubicBezTo>
                      <a:pt x="76755" y="328036"/>
                      <a:pt x="74624" y="308347"/>
                      <a:pt x="69448" y="289367"/>
                    </a:cubicBezTo>
                    <a:cubicBezTo>
                      <a:pt x="63028" y="265825"/>
                      <a:pt x="54015" y="243068"/>
                      <a:pt x="46299" y="219919"/>
                    </a:cubicBezTo>
                    <a:cubicBezTo>
                      <a:pt x="11178" y="114557"/>
                      <a:pt x="65051" y="280965"/>
                      <a:pt x="23149" y="127322"/>
                    </a:cubicBezTo>
                    <a:cubicBezTo>
                      <a:pt x="16728" y="103780"/>
                      <a:pt x="0" y="57873"/>
                      <a:pt x="0" y="57873"/>
                    </a:cubicBezTo>
                    <a:cubicBezTo>
                      <a:pt x="14303" y="14965"/>
                      <a:pt x="6119" y="34062"/>
                      <a:pt x="23149" y="0"/>
                    </a:cubicBezTo>
                  </a:path>
                </a:pathLst>
              </a:cu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84" name="Connecteur droit 283"/>
              <p:cNvCxnSpPr/>
              <p:nvPr/>
            </p:nvCxnSpPr>
            <p:spPr>
              <a:xfrm>
                <a:off x="10488488" y="6192100"/>
                <a:ext cx="0" cy="462034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necteur droit 284"/>
              <p:cNvCxnSpPr/>
              <p:nvPr/>
            </p:nvCxnSpPr>
            <p:spPr bwMode="auto">
              <a:xfrm flipV="1">
                <a:off x="8238779" y="3599722"/>
                <a:ext cx="1963" cy="235646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necteur droit 287"/>
              <p:cNvCxnSpPr/>
              <p:nvPr/>
            </p:nvCxnSpPr>
            <p:spPr bwMode="auto">
              <a:xfrm flipH="1" flipV="1">
                <a:off x="9574665" y="5894608"/>
                <a:ext cx="231022" cy="79858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Forme libre 288"/>
              <p:cNvSpPr/>
              <p:nvPr/>
            </p:nvSpPr>
            <p:spPr>
              <a:xfrm>
                <a:off x="10515600" y="192505"/>
                <a:ext cx="697832" cy="1540042"/>
              </a:xfrm>
              <a:custGeom>
                <a:avLst/>
                <a:gdLst>
                  <a:gd name="connsiteX0" fmla="*/ 697832 w 697832"/>
                  <a:gd name="connsiteY0" fmla="*/ 0 h 1540042"/>
                  <a:gd name="connsiteX1" fmla="*/ 673768 w 697832"/>
                  <a:gd name="connsiteY1" fmla="*/ 950495 h 1540042"/>
                  <a:gd name="connsiteX2" fmla="*/ 649705 w 697832"/>
                  <a:gd name="connsiteY2" fmla="*/ 1443790 h 1540042"/>
                  <a:gd name="connsiteX3" fmla="*/ 637674 w 697832"/>
                  <a:gd name="connsiteY3" fmla="*/ 1503948 h 1540042"/>
                  <a:gd name="connsiteX4" fmla="*/ 625642 w 697832"/>
                  <a:gd name="connsiteY4" fmla="*/ 1540042 h 1540042"/>
                  <a:gd name="connsiteX5" fmla="*/ 553453 w 697832"/>
                  <a:gd name="connsiteY5" fmla="*/ 1528011 h 1540042"/>
                  <a:gd name="connsiteX6" fmla="*/ 505326 w 697832"/>
                  <a:gd name="connsiteY6" fmla="*/ 1515979 h 1540042"/>
                  <a:gd name="connsiteX7" fmla="*/ 72189 w 697832"/>
                  <a:gd name="connsiteY7" fmla="*/ 1503948 h 1540042"/>
                  <a:gd name="connsiteX8" fmla="*/ 0 w 697832"/>
                  <a:gd name="connsiteY8" fmla="*/ 1491916 h 154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7832" h="1540042">
                    <a:moveTo>
                      <a:pt x="697832" y="0"/>
                    </a:moveTo>
                    <a:cubicBezTo>
                      <a:pt x="669651" y="479065"/>
                      <a:pt x="692529" y="40586"/>
                      <a:pt x="673768" y="950495"/>
                    </a:cubicBezTo>
                    <a:cubicBezTo>
                      <a:pt x="667385" y="1260058"/>
                      <a:pt x="683721" y="1256699"/>
                      <a:pt x="649705" y="1443790"/>
                    </a:cubicBezTo>
                    <a:cubicBezTo>
                      <a:pt x="646047" y="1463910"/>
                      <a:pt x="642634" y="1484109"/>
                      <a:pt x="637674" y="1503948"/>
                    </a:cubicBezTo>
                    <a:cubicBezTo>
                      <a:pt x="634598" y="1516252"/>
                      <a:pt x="629653" y="1528011"/>
                      <a:pt x="625642" y="1540042"/>
                    </a:cubicBezTo>
                    <a:cubicBezTo>
                      <a:pt x="601579" y="1536032"/>
                      <a:pt x="577374" y="1532795"/>
                      <a:pt x="553453" y="1528011"/>
                    </a:cubicBezTo>
                    <a:cubicBezTo>
                      <a:pt x="537238" y="1524768"/>
                      <a:pt x="521841" y="1516805"/>
                      <a:pt x="505326" y="1515979"/>
                    </a:cubicBezTo>
                    <a:cubicBezTo>
                      <a:pt x="361072" y="1508766"/>
                      <a:pt x="216568" y="1507958"/>
                      <a:pt x="72189" y="1503948"/>
                    </a:cubicBezTo>
                    <a:cubicBezTo>
                      <a:pt x="16282" y="1489971"/>
                      <a:pt x="40599" y="1491916"/>
                      <a:pt x="0" y="1491916"/>
                    </a:cubicBezTo>
                  </a:path>
                </a:pathLst>
              </a:cu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90" name="Connecteur droit 289"/>
              <p:cNvCxnSpPr/>
              <p:nvPr/>
            </p:nvCxnSpPr>
            <p:spPr bwMode="auto">
              <a:xfrm>
                <a:off x="11271636" y="192505"/>
                <a:ext cx="0" cy="462034"/>
              </a:xfrm>
              <a:prstGeom prst="line">
                <a:avLst/>
              </a:prstGeom>
              <a:ln w="508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ZoneTexte 290"/>
              <p:cNvSpPr txBox="1"/>
              <p:nvPr/>
            </p:nvSpPr>
            <p:spPr>
              <a:xfrm>
                <a:off x="11319012" y="224190"/>
                <a:ext cx="6178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Vers chimie</a:t>
                </a:r>
                <a:endParaRPr lang="fr-FR" sz="1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268" name="Connecteur droit 267"/>
            <p:cNvCxnSpPr>
              <a:stCxn id="289" idx="6"/>
            </p:cNvCxnSpPr>
            <p:nvPr/>
          </p:nvCxnSpPr>
          <p:spPr bwMode="auto">
            <a:xfrm flipH="1" flipV="1">
              <a:off x="10702333" y="1695774"/>
              <a:ext cx="318593" cy="12710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2" name="Forme libre 291"/>
          <p:cNvSpPr/>
          <p:nvPr/>
        </p:nvSpPr>
        <p:spPr bwMode="auto">
          <a:xfrm>
            <a:off x="10483535" y="4067598"/>
            <a:ext cx="127860" cy="2028879"/>
          </a:xfrm>
          <a:custGeom>
            <a:avLst/>
            <a:gdLst>
              <a:gd name="connsiteX0" fmla="*/ 697832 w 697832"/>
              <a:gd name="connsiteY0" fmla="*/ 0 h 1540042"/>
              <a:gd name="connsiteX1" fmla="*/ 673768 w 697832"/>
              <a:gd name="connsiteY1" fmla="*/ 950495 h 1540042"/>
              <a:gd name="connsiteX2" fmla="*/ 649705 w 697832"/>
              <a:gd name="connsiteY2" fmla="*/ 1443790 h 1540042"/>
              <a:gd name="connsiteX3" fmla="*/ 637674 w 697832"/>
              <a:gd name="connsiteY3" fmla="*/ 1503948 h 1540042"/>
              <a:gd name="connsiteX4" fmla="*/ 625642 w 697832"/>
              <a:gd name="connsiteY4" fmla="*/ 1540042 h 1540042"/>
              <a:gd name="connsiteX5" fmla="*/ 553453 w 697832"/>
              <a:gd name="connsiteY5" fmla="*/ 1528011 h 1540042"/>
              <a:gd name="connsiteX6" fmla="*/ 505326 w 697832"/>
              <a:gd name="connsiteY6" fmla="*/ 1515979 h 1540042"/>
              <a:gd name="connsiteX7" fmla="*/ 72189 w 697832"/>
              <a:gd name="connsiteY7" fmla="*/ 1503948 h 1540042"/>
              <a:gd name="connsiteX8" fmla="*/ 0 w 697832"/>
              <a:gd name="connsiteY8" fmla="*/ 1491916 h 15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832" h="1540042">
                <a:moveTo>
                  <a:pt x="697832" y="0"/>
                </a:moveTo>
                <a:cubicBezTo>
                  <a:pt x="669651" y="479065"/>
                  <a:pt x="692529" y="40586"/>
                  <a:pt x="673768" y="950495"/>
                </a:cubicBezTo>
                <a:cubicBezTo>
                  <a:pt x="667385" y="1260058"/>
                  <a:pt x="683721" y="1256699"/>
                  <a:pt x="649705" y="1443790"/>
                </a:cubicBezTo>
                <a:cubicBezTo>
                  <a:pt x="646047" y="1463910"/>
                  <a:pt x="642634" y="1484109"/>
                  <a:pt x="637674" y="1503948"/>
                </a:cubicBezTo>
                <a:cubicBezTo>
                  <a:pt x="634598" y="1516252"/>
                  <a:pt x="629653" y="1528011"/>
                  <a:pt x="625642" y="1540042"/>
                </a:cubicBezTo>
                <a:cubicBezTo>
                  <a:pt x="601579" y="1536032"/>
                  <a:pt x="577374" y="1532795"/>
                  <a:pt x="553453" y="1528011"/>
                </a:cubicBezTo>
                <a:cubicBezTo>
                  <a:pt x="537238" y="1524768"/>
                  <a:pt x="521841" y="1516805"/>
                  <a:pt x="505326" y="1515979"/>
                </a:cubicBezTo>
                <a:cubicBezTo>
                  <a:pt x="361072" y="1508766"/>
                  <a:pt x="216568" y="1507958"/>
                  <a:pt x="72189" y="1503948"/>
                </a:cubicBezTo>
                <a:cubicBezTo>
                  <a:pt x="16282" y="1489971"/>
                  <a:pt x="40599" y="1491916"/>
                  <a:pt x="0" y="1491916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5" name="Groupe 294"/>
          <p:cNvGrpSpPr/>
          <p:nvPr/>
        </p:nvGrpSpPr>
        <p:grpSpPr>
          <a:xfrm>
            <a:off x="10595341" y="223808"/>
            <a:ext cx="581924" cy="79400"/>
            <a:chOff x="10595341" y="223808"/>
            <a:chExt cx="581924" cy="79400"/>
          </a:xfrm>
        </p:grpSpPr>
        <p:sp>
          <p:nvSpPr>
            <p:cNvPr id="296" name="Forme libre 295"/>
            <p:cNvSpPr/>
            <p:nvPr/>
          </p:nvSpPr>
          <p:spPr bwMode="auto">
            <a:xfrm rot="5400000" flipH="1">
              <a:off x="10848592" y="-25465"/>
              <a:ext cx="75422" cy="581924"/>
            </a:xfrm>
            <a:custGeom>
              <a:avLst/>
              <a:gdLst>
                <a:gd name="connsiteX0" fmla="*/ 697832 w 697832"/>
                <a:gd name="connsiteY0" fmla="*/ 0 h 1540042"/>
                <a:gd name="connsiteX1" fmla="*/ 673768 w 697832"/>
                <a:gd name="connsiteY1" fmla="*/ 950495 h 1540042"/>
                <a:gd name="connsiteX2" fmla="*/ 649705 w 697832"/>
                <a:gd name="connsiteY2" fmla="*/ 1443790 h 1540042"/>
                <a:gd name="connsiteX3" fmla="*/ 637674 w 697832"/>
                <a:gd name="connsiteY3" fmla="*/ 1503948 h 1540042"/>
                <a:gd name="connsiteX4" fmla="*/ 625642 w 697832"/>
                <a:gd name="connsiteY4" fmla="*/ 1540042 h 1540042"/>
                <a:gd name="connsiteX5" fmla="*/ 553453 w 697832"/>
                <a:gd name="connsiteY5" fmla="*/ 1528011 h 1540042"/>
                <a:gd name="connsiteX6" fmla="*/ 505326 w 697832"/>
                <a:gd name="connsiteY6" fmla="*/ 1515979 h 1540042"/>
                <a:gd name="connsiteX7" fmla="*/ 72189 w 697832"/>
                <a:gd name="connsiteY7" fmla="*/ 1503948 h 1540042"/>
                <a:gd name="connsiteX8" fmla="*/ 0 w 697832"/>
                <a:gd name="connsiteY8" fmla="*/ 1491916 h 15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832" h="1540042">
                  <a:moveTo>
                    <a:pt x="697832" y="0"/>
                  </a:moveTo>
                  <a:cubicBezTo>
                    <a:pt x="669651" y="479065"/>
                    <a:pt x="692529" y="40586"/>
                    <a:pt x="673768" y="950495"/>
                  </a:cubicBezTo>
                  <a:cubicBezTo>
                    <a:pt x="667385" y="1260058"/>
                    <a:pt x="683721" y="1256699"/>
                    <a:pt x="649705" y="1443790"/>
                  </a:cubicBezTo>
                  <a:cubicBezTo>
                    <a:pt x="646047" y="1463910"/>
                    <a:pt x="642634" y="1484109"/>
                    <a:pt x="637674" y="1503948"/>
                  </a:cubicBezTo>
                  <a:cubicBezTo>
                    <a:pt x="634598" y="1516252"/>
                    <a:pt x="629653" y="1528011"/>
                    <a:pt x="625642" y="1540042"/>
                  </a:cubicBezTo>
                  <a:cubicBezTo>
                    <a:pt x="601579" y="1536032"/>
                    <a:pt x="577374" y="1532795"/>
                    <a:pt x="553453" y="1528011"/>
                  </a:cubicBezTo>
                  <a:cubicBezTo>
                    <a:pt x="537238" y="1524768"/>
                    <a:pt x="521841" y="1516805"/>
                    <a:pt x="505326" y="1515979"/>
                  </a:cubicBezTo>
                  <a:cubicBezTo>
                    <a:pt x="361072" y="1508766"/>
                    <a:pt x="216568" y="1507958"/>
                    <a:pt x="72189" y="1503948"/>
                  </a:cubicBezTo>
                  <a:cubicBezTo>
                    <a:pt x="16282" y="1489971"/>
                    <a:pt x="40599" y="1491916"/>
                    <a:pt x="0" y="1491916"/>
                  </a:cubicBezTo>
                </a:path>
              </a:pathLst>
            </a:cu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7" name="Connecteur droit 296"/>
            <p:cNvCxnSpPr/>
            <p:nvPr/>
          </p:nvCxnSpPr>
          <p:spPr bwMode="auto">
            <a:xfrm flipH="1" flipV="1">
              <a:off x="10704512" y="223808"/>
              <a:ext cx="318593" cy="12710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necteur droit 4"/>
          <p:cNvCxnSpPr/>
          <p:nvPr/>
        </p:nvCxnSpPr>
        <p:spPr>
          <a:xfrm>
            <a:off x="7336204" y="5611189"/>
            <a:ext cx="1105857" cy="50651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ZoneTexte 246"/>
          <p:cNvSpPr txBox="1"/>
          <p:nvPr/>
        </p:nvSpPr>
        <p:spPr bwMode="auto">
          <a:xfrm>
            <a:off x="10699760" y="3432704"/>
            <a:ext cx="1085013" cy="134447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- 2 concerts :</a:t>
            </a:r>
          </a:p>
          <a:p>
            <a:pPr>
              <a:defRPr/>
            </a:pPr>
            <a:r>
              <a:rPr lang="fr-FR" sz="1000" i="1" dirty="0" smtClean="0"/>
              <a:t>      Mygales</a:t>
            </a:r>
            <a:endParaRPr lang="fr-FR" sz="1000" i="1" dirty="0"/>
          </a:p>
          <a:p>
            <a:pPr>
              <a:defRPr/>
            </a:pPr>
            <a:r>
              <a:rPr lang="fr-FR" sz="1000" dirty="0" smtClean="0"/>
              <a:t>      </a:t>
            </a:r>
            <a:r>
              <a:rPr lang="fr-FR" sz="1000" i="1" dirty="0" smtClean="0"/>
              <a:t>Grand March</a:t>
            </a:r>
          </a:p>
          <a:p>
            <a:pPr>
              <a:defRPr/>
            </a:pPr>
            <a:r>
              <a:rPr lang="fr-FR" sz="1000" dirty="0" smtClean="0"/>
              <a:t>- Puis à 20h,</a:t>
            </a:r>
          </a:p>
          <a:p>
            <a:pPr>
              <a:defRPr/>
            </a:pPr>
            <a:r>
              <a:rPr lang="fr-FR" sz="1000" dirty="0"/>
              <a:t> </a:t>
            </a:r>
            <a:r>
              <a:rPr lang="fr-FR" sz="1000" dirty="0" smtClean="0"/>
              <a:t>     bal  </a:t>
            </a:r>
            <a:r>
              <a:rPr lang="fr-FR" sz="1000" i="1" dirty="0" smtClean="0"/>
              <a:t>DJ</a:t>
            </a:r>
            <a:r>
              <a:rPr lang="fr-FR" sz="1000" dirty="0" smtClean="0"/>
              <a:t> et</a:t>
            </a:r>
          </a:p>
          <a:p>
            <a:pPr>
              <a:defRPr/>
            </a:pPr>
            <a:r>
              <a:rPr lang="fr-FR" sz="1000" dirty="0"/>
              <a:t> </a:t>
            </a:r>
            <a:r>
              <a:rPr lang="fr-FR" sz="1000" dirty="0" smtClean="0"/>
              <a:t>     Guinguette</a:t>
            </a:r>
          </a:p>
          <a:p>
            <a:pPr>
              <a:defRPr/>
            </a:pPr>
            <a:r>
              <a:rPr lang="fr-FR" sz="1000" dirty="0" smtClean="0"/>
              <a:t>      orchestre</a:t>
            </a:r>
          </a:p>
          <a:p>
            <a:pPr>
              <a:defRPr/>
            </a:pPr>
            <a:r>
              <a:rPr lang="fr-FR" sz="1000" i="1" dirty="0"/>
              <a:t> </a:t>
            </a:r>
            <a:r>
              <a:rPr lang="fr-FR" sz="1000" i="1" dirty="0" smtClean="0"/>
              <a:t>     </a:t>
            </a:r>
            <a:r>
              <a:rPr lang="fr-FR" sz="1000" i="1" dirty="0" err="1" smtClean="0"/>
              <a:t>Octopulse</a:t>
            </a:r>
            <a:endParaRPr lang="fr-FR" sz="1000" i="1" dirty="0" smtClean="0"/>
          </a:p>
        </p:txBody>
      </p:sp>
      <p:sp>
        <p:nvSpPr>
          <p:cNvPr id="287" name="ZoneTexte 286"/>
          <p:cNvSpPr txBox="1"/>
          <p:nvPr/>
        </p:nvSpPr>
        <p:spPr bwMode="auto">
          <a:xfrm rot="5400000">
            <a:off x="10175994" y="3736548"/>
            <a:ext cx="629727" cy="436786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100" b="1" dirty="0" smtClean="0"/>
              <a:t>Camion </a:t>
            </a:r>
            <a:r>
              <a:rPr sz="1100" b="1" dirty="0" err="1" smtClean="0"/>
              <a:t>Sc</a:t>
            </a:r>
            <a:r>
              <a:rPr lang="fr-FR" sz="1100" b="1" dirty="0" err="1" smtClean="0"/>
              <a:t>ène</a:t>
            </a:r>
            <a:endParaRPr sz="1100" b="1" dirty="0"/>
          </a:p>
        </p:txBody>
      </p:sp>
      <p:cxnSp>
        <p:nvCxnSpPr>
          <p:cNvPr id="293" name="Connecteur droit 292"/>
          <p:cNvCxnSpPr/>
          <p:nvPr/>
        </p:nvCxnSpPr>
        <p:spPr bwMode="auto">
          <a:xfrm>
            <a:off x="10629752" y="4024238"/>
            <a:ext cx="8527" cy="255883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ZoneTexte 285"/>
          <p:cNvSpPr txBox="1"/>
          <p:nvPr/>
        </p:nvSpPr>
        <p:spPr bwMode="auto">
          <a:xfrm rot="11204838">
            <a:off x="9517448" y="3871920"/>
            <a:ext cx="699359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600" dirty="0"/>
              <a:t>Danse</a:t>
            </a:r>
            <a:endParaRPr sz="1600" dirty="0"/>
          </a:p>
        </p:txBody>
      </p:sp>
      <p:sp>
        <p:nvSpPr>
          <p:cNvPr id="294" name="ZoneTexte 293"/>
          <p:cNvSpPr txBox="1"/>
          <p:nvPr/>
        </p:nvSpPr>
        <p:spPr bwMode="auto">
          <a:xfrm rot="19584169">
            <a:off x="9741832" y="4554075"/>
            <a:ext cx="699359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600" dirty="0"/>
              <a:t>Danse</a:t>
            </a:r>
            <a:endParaRPr sz="1600" dirty="0"/>
          </a:p>
        </p:txBody>
      </p:sp>
      <p:sp>
        <p:nvSpPr>
          <p:cNvPr id="305" name="ZoneTexte 304"/>
          <p:cNvSpPr txBox="1"/>
          <p:nvPr/>
        </p:nvSpPr>
        <p:spPr bwMode="auto">
          <a:xfrm rot="1578614">
            <a:off x="9045139" y="4319595"/>
            <a:ext cx="699359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600" dirty="0"/>
              <a:t>Danse</a:t>
            </a:r>
            <a:endParaRPr sz="1600" dirty="0"/>
          </a:p>
        </p:txBody>
      </p:sp>
      <p:sp>
        <p:nvSpPr>
          <p:cNvPr id="306" name="ZoneTexte 305"/>
          <p:cNvSpPr txBox="1"/>
          <p:nvPr/>
        </p:nvSpPr>
        <p:spPr bwMode="auto">
          <a:xfrm>
            <a:off x="9305762" y="3004242"/>
            <a:ext cx="506292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/>
              <a:t>Danse</a:t>
            </a:r>
            <a:endParaRPr sz="1000" dirty="0"/>
          </a:p>
        </p:txBody>
      </p:sp>
      <p:sp>
        <p:nvSpPr>
          <p:cNvPr id="307" name="ZoneTexte 306"/>
          <p:cNvSpPr txBox="1"/>
          <p:nvPr/>
        </p:nvSpPr>
        <p:spPr bwMode="auto">
          <a:xfrm>
            <a:off x="8579892" y="3128667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308" name="ZoneTexte 307"/>
          <p:cNvSpPr txBox="1"/>
          <p:nvPr/>
        </p:nvSpPr>
        <p:spPr bwMode="auto">
          <a:xfrm>
            <a:off x="9752268" y="2414358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309" name="ZoneTexte 308"/>
          <p:cNvSpPr txBox="1"/>
          <p:nvPr/>
        </p:nvSpPr>
        <p:spPr bwMode="auto">
          <a:xfrm>
            <a:off x="7480229" y="2759256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310" name="ZoneTexte 309"/>
          <p:cNvSpPr txBox="1"/>
          <p:nvPr/>
        </p:nvSpPr>
        <p:spPr bwMode="auto">
          <a:xfrm>
            <a:off x="8531881" y="4048515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311" name="ZoneTexte 310"/>
          <p:cNvSpPr txBox="1"/>
          <p:nvPr/>
        </p:nvSpPr>
        <p:spPr bwMode="auto">
          <a:xfrm>
            <a:off x="7040418" y="4617063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312" name="ZoneTexte 311"/>
          <p:cNvSpPr txBox="1"/>
          <p:nvPr/>
        </p:nvSpPr>
        <p:spPr bwMode="auto">
          <a:xfrm>
            <a:off x="9770099" y="5364553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313" name="ZoneTexte 312"/>
          <p:cNvSpPr txBox="1"/>
          <p:nvPr/>
        </p:nvSpPr>
        <p:spPr bwMode="auto">
          <a:xfrm>
            <a:off x="6033434" y="3530644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314" name="ZoneTexte 313"/>
          <p:cNvSpPr txBox="1"/>
          <p:nvPr/>
        </p:nvSpPr>
        <p:spPr bwMode="auto">
          <a:xfrm>
            <a:off x="6446026" y="3147223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315" name="ZoneTexte 314"/>
          <p:cNvSpPr txBox="1"/>
          <p:nvPr/>
        </p:nvSpPr>
        <p:spPr bwMode="auto">
          <a:xfrm>
            <a:off x="7653075" y="4888197"/>
            <a:ext cx="472117" cy="248851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000" dirty="0" smtClean="0"/>
              <a:t>repas</a:t>
            </a:r>
            <a:endParaRPr sz="1000" dirty="0"/>
          </a:p>
        </p:txBody>
      </p:sp>
      <p:sp>
        <p:nvSpPr>
          <p:cNvPr id="274" name="ZoneTexte 273"/>
          <p:cNvSpPr txBox="1"/>
          <p:nvPr/>
        </p:nvSpPr>
        <p:spPr bwMode="auto">
          <a:xfrm>
            <a:off x="8245400" y="3742387"/>
            <a:ext cx="546945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Peki</a:t>
            </a:r>
            <a:endParaRPr lang="fr-FR" sz="800" dirty="0"/>
          </a:p>
          <a:p>
            <a:r>
              <a:rPr lang="fr-FR" sz="800" dirty="0" smtClean="0"/>
              <a:t>boissons</a:t>
            </a:r>
            <a:endParaRPr lang="fr-FR" sz="800" dirty="0"/>
          </a:p>
        </p:txBody>
      </p:sp>
      <p:sp>
        <p:nvSpPr>
          <p:cNvPr id="279" name="ZoneTexte 278"/>
          <p:cNvSpPr txBox="1"/>
          <p:nvPr/>
        </p:nvSpPr>
        <p:spPr bwMode="auto">
          <a:xfrm>
            <a:off x="3851337" y="2583916"/>
            <a:ext cx="728116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/>
              <a:t>Fléchettes </a:t>
            </a:r>
            <a:r>
              <a:rPr lang="fr-FR" sz="800" dirty="0" smtClean="0"/>
              <a:t>et Chamboule </a:t>
            </a:r>
            <a:endParaRPr sz="800" dirty="0"/>
          </a:p>
        </p:txBody>
      </p:sp>
      <p:sp>
        <p:nvSpPr>
          <p:cNvPr id="280" name="ZoneTexte 279"/>
          <p:cNvSpPr txBox="1"/>
          <p:nvPr/>
        </p:nvSpPr>
        <p:spPr bwMode="auto">
          <a:xfrm rot="19275710">
            <a:off x="5948982" y="2758589"/>
            <a:ext cx="815350" cy="217560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Sécu Civile</a:t>
            </a:r>
            <a:endParaRPr sz="800" b="1" dirty="0"/>
          </a:p>
        </p:txBody>
      </p:sp>
      <p:sp>
        <p:nvSpPr>
          <p:cNvPr id="269" name="ZoneTexte 268"/>
          <p:cNvSpPr txBox="1"/>
          <p:nvPr/>
        </p:nvSpPr>
        <p:spPr bwMode="auto">
          <a:xfrm rot="505361">
            <a:off x="5115571" y="4614847"/>
            <a:ext cx="1011102" cy="248851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1000" dirty="0" smtClean="0"/>
              <a:t>Lunch box</a:t>
            </a:r>
            <a:endParaRPr dirty="0"/>
          </a:p>
        </p:txBody>
      </p:sp>
      <p:sp>
        <p:nvSpPr>
          <p:cNvPr id="270" name="ZoneTexte 269"/>
          <p:cNvSpPr txBox="1"/>
          <p:nvPr/>
        </p:nvSpPr>
        <p:spPr bwMode="auto">
          <a:xfrm rot="4985284">
            <a:off x="5967360" y="4933062"/>
            <a:ext cx="1011102" cy="561885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1000" dirty="0" smtClean="0"/>
              <a:t>Émargement et contre marque pour les repas</a:t>
            </a:r>
            <a:endParaRPr dirty="0"/>
          </a:p>
        </p:txBody>
      </p:sp>
      <p:sp>
        <p:nvSpPr>
          <p:cNvPr id="3" name="ZoneTexte 2"/>
          <p:cNvSpPr txBox="1"/>
          <p:nvPr/>
        </p:nvSpPr>
        <p:spPr>
          <a:xfrm>
            <a:off x="382712" y="5980657"/>
            <a:ext cx="962198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Vous êtes inscit.es pour le repas soir : en fin d’après-midi, venez émarger à côté nouveau patio et recevoir une contre marque,</a:t>
            </a:r>
          </a:p>
          <a:p>
            <a:r>
              <a:rPr lang="fr-FR" sz="1200" dirty="0" smtClean="0"/>
              <a:t>avec laquelle, vous pourrez avoir un sandwich </a:t>
            </a:r>
            <a:r>
              <a:rPr lang="fr-FR" sz="1200" dirty="0" err="1" smtClean="0"/>
              <a:t>barbec</a:t>
            </a:r>
            <a:r>
              <a:rPr lang="fr-FR" sz="1200" dirty="0" smtClean="0"/>
              <a:t> (merguez ou blanche ou galette </a:t>
            </a:r>
            <a:r>
              <a:rPr lang="fr-FR" sz="1200" dirty="0" err="1" smtClean="0"/>
              <a:t>végé</a:t>
            </a:r>
            <a:r>
              <a:rPr lang="fr-FR" sz="1200" dirty="0" smtClean="0"/>
              <a:t>) + une part de flan ;</a:t>
            </a:r>
          </a:p>
          <a:p>
            <a:r>
              <a:rPr lang="fr-FR" sz="1200" dirty="0" smtClean="0"/>
              <a:t>ou bien un « lunch box » : un sandwich (comté ou crudités) + une petite salade, + un p’tit gâteau (genre cookie/brownie), + une eau.</a:t>
            </a:r>
          </a:p>
          <a:p>
            <a:r>
              <a:rPr lang="fr-FR" sz="1200" dirty="0" smtClean="0"/>
              <a:t>Les différentes formules seront servies à mesure de la demande. Pas de réservation. Merci de votre compréhension.</a:t>
            </a:r>
            <a:endParaRPr lang="fr-FR" sz="1200" dirty="0"/>
          </a:p>
        </p:txBody>
      </p:sp>
      <p:sp>
        <p:nvSpPr>
          <p:cNvPr id="271" name="ZoneTexte 270"/>
          <p:cNvSpPr txBox="1"/>
          <p:nvPr/>
        </p:nvSpPr>
        <p:spPr bwMode="auto">
          <a:xfrm rot="3390174">
            <a:off x="8775704" y="3503404"/>
            <a:ext cx="699359" cy="342786"/>
          </a:xfrm>
          <a:prstGeom prst="rect">
            <a:avLst/>
          </a:prstGeom>
          <a:solidFill>
            <a:srgbClr val="FFC000"/>
          </a:solidFill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1600" dirty="0"/>
              <a:t>Danse</a:t>
            </a:r>
            <a:endParaRPr sz="1600" dirty="0"/>
          </a:p>
        </p:txBody>
      </p:sp>
      <p:sp>
        <p:nvSpPr>
          <p:cNvPr id="272" name="ZoneTexte 271"/>
          <p:cNvSpPr txBox="1"/>
          <p:nvPr/>
        </p:nvSpPr>
        <p:spPr bwMode="auto">
          <a:xfrm>
            <a:off x="4492726" y="1663807"/>
            <a:ext cx="595162" cy="342786"/>
          </a:xfrm>
          <a:prstGeom prst="rect">
            <a:avLst/>
          </a:prstGeom>
          <a:solidFill>
            <a:srgbClr val="FFFF00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b="1" dirty="0" smtClean="0"/>
              <a:t>Toilettes (sèches)</a:t>
            </a:r>
          </a:p>
        </p:txBody>
      </p:sp>
      <p:sp>
        <p:nvSpPr>
          <p:cNvPr id="273" name="ZoneTexte 272"/>
          <p:cNvSpPr txBox="1"/>
          <p:nvPr/>
        </p:nvSpPr>
        <p:spPr bwMode="auto">
          <a:xfrm rot="20504070">
            <a:off x="11365150" y="2866790"/>
            <a:ext cx="76427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Fac de Droit</a:t>
            </a:r>
            <a:endParaRPr lang="fr-FR" sz="1000" dirty="0"/>
          </a:p>
        </p:txBody>
      </p:sp>
      <p:sp>
        <p:nvSpPr>
          <p:cNvPr id="275" name="ZoneTexte 274"/>
          <p:cNvSpPr txBox="1"/>
          <p:nvPr/>
        </p:nvSpPr>
        <p:spPr bwMode="auto">
          <a:xfrm>
            <a:off x="2297308" y="4221088"/>
            <a:ext cx="645305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</a:p>
          <a:p>
            <a:pPr>
              <a:defRPr/>
            </a:pPr>
            <a:r>
              <a:rPr lang="fr-FR" sz="800" dirty="0" smtClean="0"/>
              <a:t>Libre accès</a:t>
            </a:r>
            <a:endParaRPr sz="800" dirty="0"/>
          </a:p>
        </p:txBody>
      </p:sp>
      <p:sp>
        <p:nvSpPr>
          <p:cNvPr id="277" name="ZoneTexte 276"/>
          <p:cNvSpPr txBox="1"/>
          <p:nvPr/>
        </p:nvSpPr>
        <p:spPr bwMode="auto">
          <a:xfrm>
            <a:off x="3218447" y="4242243"/>
            <a:ext cx="645305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</a:p>
          <a:p>
            <a:pPr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278" name="ZoneTexte 277"/>
          <p:cNvSpPr txBox="1"/>
          <p:nvPr/>
        </p:nvSpPr>
        <p:spPr bwMode="auto">
          <a:xfrm>
            <a:off x="2361467" y="5199026"/>
            <a:ext cx="642420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Volley</a:t>
            </a:r>
          </a:p>
          <a:p>
            <a:pPr algn="ctr"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281" name="ZoneTexte 280"/>
          <p:cNvSpPr txBox="1"/>
          <p:nvPr/>
        </p:nvSpPr>
        <p:spPr bwMode="auto">
          <a:xfrm>
            <a:off x="3137525" y="5167273"/>
            <a:ext cx="642420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fr-FR" sz="800" dirty="0" smtClean="0"/>
              <a:t>Volley</a:t>
            </a:r>
          </a:p>
          <a:p>
            <a:pPr algn="ctr"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298" name="ZoneTexte 297"/>
          <p:cNvSpPr txBox="1"/>
          <p:nvPr/>
        </p:nvSpPr>
        <p:spPr bwMode="auto">
          <a:xfrm rot="5400000">
            <a:off x="3788317" y="5006266"/>
            <a:ext cx="645305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</a:p>
          <a:p>
            <a:pPr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  <p:sp>
        <p:nvSpPr>
          <p:cNvPr id="299" name="ZoneTexte 298"/>
          <p:cNvSpPr txBox="1"/>
          <p:nvPr/>
        </p:nvSpPr>
        <p:spPr bwMode="auto">
          <a:xfrm>
            <a:off x="2734438" y="4586342"/>
            <a:ext cx="645305" cy="342786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fr-FR" sz="800" dirty="0" smtClean="0"/>
              <a:t>Badminton</a:t>
            </a:r>
          </a:p>
          <a:p>
            <a:pPr>
              <a:defRPr/>
            </a:pPr>
            <a:r>
              <a:rPr lang="fr-FR" sz="800" dirty="0"/>
              <a:t>Libre accès</a:t>
            </a:r>
            <a:endParaRPr sz="800" dirty="0"/>
          </a:p>
        </p:txBody>
      </p:sp>
    </p:spTree>
    <p:extLst>
      <p:ext uri="{BB962C8B-B14F-4D97-AF65-F5344CB8AC3E}">
        <p14:creationId xmlns:p14="http://schemas.microsoft.com/office/powerpoint/2010/main" val="261568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</TotalTime>
  <Words>1228</Words>
  <Application>Microsoft Office PowerPoint</Application>
  <DocSecurity>0</DocSecurity>
  <PresentationFormat>Grand écran</PresentationFormat>
  <Paragraphs>347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Unistra 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>Université de Strasbourg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ladmin.vuillez</dc:creator>
  <cp:keywords/>
  <dc:description/>
  <cp:lastModifiedBy>BRECHENMACHER Melanie</cp:lastModifiedBy>
  <cp:revision>212</cp:revision>
  <cp:lastPrinted>2023-05-24T15:57:39Z</cp:lastPrinted>
  <dcterms:created xsi:type="dcterms:W3CDTF">2023-01-18T19:12:06Z</dcterms:created>
  <dcterms:modified xsi:type="dcterms:W3CDTF">2023-05-25T06:24:51Z</dcterms:modified>
  <cp:category/>
  <dc:identifier/>
  <cp:contentStatus/>
  <dc:language/>
  <cp:version/>
</cp:coreProperties>
</file>